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257" r:id="rId3"/>
    <p:sldId id="258" r:id="rId4"/>
    <p:sldId id="260" r:id="rId5"/>
    <p:sldId id="261" r:id="rId6"/>
    <p:sldId id="262" r:id="rId7"/>
    <p:sldId id="263" r:id="rId8"/>
    <p:sldId id="264" r:id="rId9"/>
    <p:sldId id="265" r:id="rId10"/>
    <p:sldId id="267" r:id="rId11"/>
    <p:sldId id="266" r:id="rId12"/>
    <p:sldId id="268" r:id="rId13"/>
    <p:sldId id="304" r:id="rId14"/>
    <p:sldId id="269" r:id="rId15"/>
    <p:sldId id="270" r:id="rId16"/>
    <p:sldId id="271" r:id="rId17"/>
    <p:sldId id="272" r:id="rId18"/>
    <p:sldId id="273" r:id="rId19"/>
    <p:sldId id="289" r:id="rId20"/>
    <p:sldId id="276" r:id="rId21"/>
    <p:sldId id="274" r:id="rId22"/>
    <p:sldId id="275" r:id="rId23"/>
    <p:sldId id="277" r:id="rId24"/>
    <p:sldId id="278" r:id="rId25"/>
    <p:sldId id="281" r:id="rId26"/>
    <p:sldId id="283" r:id="rId27"/>
    <p:sldId id="285" r:id="rId28"/>
    <p:sldId id="282" r:id="rId29"/>
    <p:sldId id="284" r:id="rId30"/>
    <p:sldId id="286" r:id="rId31"/>
    <p:sldId id="287" r:id="rId32"/>
    <p:sldId id="288" r:id="rId33"/>
    <p:sldId id="290" r:id="rId34"/>
    <p:sldId id="291" r:id="rId35"/>
    <p:sldId id="297" r:id="rId36"/>
    <p:sldId id="293" r:id="rId37"/>
    <p:sldId id="294" r:id="rId38"/>
    <p:sldId id="295" r:id="rId39"/>
    <p:sldId id="292" r:id="rId40"/>
    <p:sldId id="300" r:id="rId41"/>
    <p:sldId id="298" r:id="rId42"/>
    <p:sldId id="299" r:id="rId43"/>
    <p:sldId id="301" r:id="rId44"/>
    <p:sldId id="302" r:id="rId45"/>
    <p:sldId id="303" r:id="rId46"/>
    <p:sldId id="30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ia bretherton" initials="vb" lastIdx="1" clrIdx="0">
    <p:extLst>
      <p:ext uri="{19B8F6BF-5375-455C-9EA6-DF929625EA0E}">
        <p15:presenceInfo xmlns:p15="http://schemas.microsoft.com/office/powerpoint/2012/main" userId="5cf111878bb636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7" autoAdjust="0"/>
  </p:normalViewPr>
  <p:slideViewPr>
    <p:cSldViewPr snapToGrid="0">
      <p:cViewPr varScale="1">
        <p:scale>
          <a:sx n="81" d="100"/>
          <a:sy n="81" d="100"/>
        </p:scale>
        <p:origin x="725" y="62"/>
      </p:cViewPr>
      <p:guideLst/>
    </p:cSldViewPr>
  </p:slideViewPr>
  <p:outlineViewPr>
    <p:cViewPr>
      <p:scale>
        <a:sx n="33" d="100"/>
        <a:sy n="33" d="100"/>
      </p:scale>
      <p:origin x="0" y="-41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2CD8F-0A08-452B-ACCB-21FBD4A4B8CE}" type="doc">
      <dgm:prSet loTypeId="urn:microsoft.com/office/officeart/2005/8/layout/cycle5" loCatId="cycle" qsTypeId="urn:microsoft.com/office/officeart/2005/8/quickstyle/simple3" qsCatId="simple" csTypeId="urn:microsoft.com/office/officeart/2005/8/colors/colorful1" csCatId="colorful" phldr="1"/>
      <dgm:spPr/>
      <dgm:t>
        <a:bodyPr/>
        <a:lstStyle/>
        <a:p>
          <a:endParaRPr lang="en-GB"/>
        </a:p>
      </dgm:t>
    </dgm:pt>
    <dgm:pt modelId="{9F5F16C7-11F1-4E9A-9435-E4B5C643BFAF}">
      <dgm:prSet phldrT="[Text]"/>
      <dgm:spPr/>
      <dgm:t>
        <a:bodyPr/>
        <a:lstStyle/>
        <a:p>
          <a:r>
            <a:rPr lang="en-GB" dirty="0"/>
            <a:t>Take root and add character to it, write this to channel and increment character</a:t>
          </a:r>
        </a:p>
        <a:p>
          <a:r>
            <a:rPr lang="en-GB" dirty="0"/>
            <a:t>When exhausted characters, arrive and wait to signal the root should be updated</a:t>
          </a:r>
        </a:p>
      </dgm:t>
    </dgm:pt>
    <dgm:pt modelId="{7B6EBF4E-EEAB-4A85-8819-8DD7FE50E23A}" type="parTrans" cxnId="{79443562-E1B9-42AF-8A17-6B2737C85FD3}">
      <dgm:prSet/>
      <dgm:spPr/>
      <dgm:t>
        <a:bodyPr/>
        <a:lstStyle/>
        <a:p>
          <a:endParaRPr lang="en-GB"/>
        </a:p>
      </dgm:t>
    </dgm:pt>
    <dgm:pt modelId="{47B6863D-98A7-4185-9DAE-10F46DCF97A6}" type="sibTrans" cxnId="{79443562-E1B9-42AF-8A17-6B2737C85FD3}">
      <dgm:prSet/>
      <dgm:spPr/>
      <dgm:t>
        <a:bodyPr/>
        <a:lstStyle/>
        <a:p>
          <a:endParaRPr lang="en-GB"/>
        </a:p>
      </dgm:t>
    </dgm:pt>
    <dgm:pt modelId="{DD4D16CF-50A4-43CA-B747-C156E5A1F59D}">
      <dgm:prSet phldrT="[Text]"/>
      <dgm:spPr/>
      <dgm:t>
        <a:bodyPr/>
        <a:lstStyle/>
        <a:p>
          <a:r>
            <a:rPr lang="en-GB" dirty="0"/>
            <a:t>Arrive and wait for root password to be updated</a:t>
          </a:r>
        </a:p>
      </dgm:t>
    </dgm:pt>
    <dgm:pt modelId="{08260F48-8CBE-4EC0-A8CA-1964CE750FC5}" type="parTrans" cxnId="{8228F32D-ED00-49F6-8C28-73F7B3F28F4E}">
      <dgm:prSet/>
      <dgm:spPr/>
      <dgm:t>
        <a:bodyPr/>
        <a:lstStyle/>
        <a:p>
          <a:endParaRPr lang="en-GB"/>
        </a:p>
      </dgm:t>
    </dgm:pt>
    <dgm:pt modelId="{9D068119-22ED-40CE-A342-C9609A300F88}" type="sibTrans" cxnId="{8228F32D-ED00-49F6-8C28-73F7B3F28F4E}">
      <dgm:prSet/>
      <dgm:spPr/>
      <dgm:t>
        <a:bodyPr/>
        <a:lstStyle/>
        <a:p>
          <a:endParaRPr lang="en-GB"/>
        </a:p>
      </dgm:t>
    </dgm:pt>
    <dgm:pt modelId="{EF8AE113-4C99-4DEE-A8FC-45EF4B53091A}" type="pres">
      <dgm:prSet presAssocID="{FFF2CD8F-0A08-452B-ACCB-21FBD4A4B8CE}" presName="cycle" presStyleCnt="0">
        <dgm:presLayoutVars>
          <dgm:dir/>
          <dgm:resizeHandles val="exact"/>
        </dgm:presLayoutVars>
      </dgm:prSet>
      <dgm:spPr/>
    </dgm:pt>
    <dgm:pt modelId="{1631E438-A454-4B0B-B257-A70437086284}" type="pres">
      <dgm:prSet presAssocID="{9F5F16C7-11F1-4E9A-9435-E4B5C643BFAF}" presName="node" presStyleLbl="node1" presStyleIdx="0" presStyleCnt="2">
        <dgm:presLayoutVars>
          <dgm:bulletEnabled val="1"/>
        </dgm:presLayoutVars>
      </dgm:prSet>
      <dgm:spPr/>
    </dgm:pt>
    <dgm:pt modelId="{A148E707-7D11-4127-9CB9-53246C8CD5D5}" type="pres">
      <dgm:prSet presAssocID="{9F5F16C7-11F1-4E9A-9435-E4B5C643BFAF}" presName="spNode" presStyleCnt="0"/>
      <dgm:spPr/>
    </dgm:pt>
    <dgm:pt modelId="{B6EEDCC7-3F7E-46FC-AF22-19251FED0F06}" type="pres">
      <dgm:prSet presAssocID="{47B6863D-98A7-4185-9DAE-10F46DCF97A6}" presName="sibTrans" presStyleLbl="sibTrans1D1" presStyleIdx="0" presStyleCnt="2"/>
      <dgm:spPr/>
    </dgm:pt>
    <dgm:pt modelId="{90CFFAF1-3B61-4876-B3DF-0225DF01CFAE}" type="pres">
      <dgm:prSet presAssocID="{DD4D16CF-50A4-43CA-B747-C156E5A1F59D}" presName="node" presStyleLbl="node1" presStyleIdx="1" presStyleCnt="2">
        <dgm:presLayoutVars>
          <dgm:bulletEnabled val="1"/>
        </dgm:presLayoutVars>
      </dgm:prSet>
      <dgm:spPr/>
    </dgm:pt>
    <dgm:pt modelId="{E2B2F6FB-070A-4FBB-9C7B-2692897F4524}" type="pres">
      <dgm:prSet presAssocID="{DD4D16CF-50A4-43CA-B747-C156E5A1F59D}" presName="spNode" presStyleCnt="0"/>
      <dgm:spPr/>
    </dgm:pt>
    <dgm:pt modelId="{58649FAD-3F86-456D-8242-368CA7FDBE55}" type="pres">
      <dgm:prSet presAssocID="{9D068119-22ED-40CE-A342-C9609A300F88}" presName="sibTrans" presStyleLbl="sibTrans1D1" presStyleIdx="1" presStyleCnt="2"/>
      <dgm:spPr/>
    </dgm:pt>
  </dgm:ptLst>
  <dgm:cxnLst>
    <dgm:cxn modelId="{0E8A2314-4BB6-4AF0-8E09-2262E4ECEFB5}" type="presOf" srcId="{DD4D16CF-50A4-43CA-B747-C156E5A1F59D}" destId="{90CFFAF1-3B61-4876-B3DF-0225DF01CFAE}" srcOrd="0" destOrd="0" presId="urn:microsoft.com/office/officeart/2005/8/layout/cycle5"/>
    <dgm:cxn modelId="{8228F32D-ED00-49F6-8C28-73F7B3F28F4E}" srcId="{FFF2CD8F-0A08-452B-ACCB-21FBD4A4B8CE}" destId="{DD4D16CF-50A4-43CA-B747-C156E5A1F59D}" srcOrd="1" destOrd="0" parTransId="{08260F48-8CBE-4EC0-A8CA-1964CE750FC5}" sibTransId="{9D068119-22ED-40CE-A342-C9609A300F88}"/>
    <dgm:cxn modelId="{79443562-E1B9-42AF-8A17-6B2737C85FD3}" srcId="{FFF2CD8F-0A08-452B-ACCB-21FBD4A4B8CE}" destId="{9F5F16C7-11F1-4E9A-9435-E4B5C643BFAF}" srcOrd="0" destOrd="0" parTransId="{7B6EBF4E-EEAB-4A85-8819-8DD7FE50E23A}" sibTransId="{47B6863D-98A7-4185-9DAE-10F46DCF97A6}"/>
    <dgm:cxn modelId="{A15AB455-CC06-4701-AE8D-313F9D051EA8}" type="presOf" srcId="{9D068119-22ED-40CE-A342-C9609A300F88}" destId="{58649FAD-3F86-456D-8242-368CA7FDBE55}" srcOrd="0" destOrd="0" presId="urn:microsoft.com/office/officeart/2005/8/layout/cycle5"/>
    <dgm:cxn modelId="{5CF49A95-34A5-4580-87AA-5B10C65C4547}" type="presOf" srcId="{9F5F16C7-11F1-4E9A-9435-E4B5C643BFAF}" destId="{1631E438-A454-4B0B-B257-A70437086284}" srcOrd="0" destOrd="0" presId="urn:microsoft.com/office/officeart/2005/8/layout/cycle5"/>
    <dgm:cxn modelId="{4DD8C7A6-E7A1-4FC4-B79A-D3AC35EA37D4}" type="presOf" srcId="{FFF2CD8F-0A08-452B-ACCB-21FBD4A4B8CE}" destId="{EF8AE113-4C99-4DEE-A8FC-45EF4B53091A}" srcOrd="0" destOrd="0" presId="urn:microsoft.com/office/officeart/2005/8/layout/cycle5"/>
    <dgm:cxn modelId="{196C7CF9-C270-4B00-B6EA-0646D5D56027}" type="presOf" srcId="{47B6863D-98A7-4185-9DAE-10F46DCF97A6}" destId="{B6EEDCC7-3F7E-46FC-AF22-19251FED0F06}" srcOrd="0" destOrd="0" presId="urn:microsoft.com/office/officeart/2005/8/layout/cycle5"/>
    <dgm:cxn modelId="{D24DF5F3-1BFA-4CC5-8177-A4761EF30D4D}" type="presParOf" srcId="{EF8AE113-4C99-4DEE-A8FC-45EF4B53091A}" destId="{1631E438-A454-4B0B-B257-A70437086284}" srcOrd="0" destOrd="0" presId="urn:microsoft.com/office/officeart/2005/8/layout/cycle5"/>
    <dgm:cxn modelId="{75847E72-EBED-4138-A4CE-5B458C808113}" type="presParOf" srcId="{EF8AE113-4C99-4DEE-A8FC-45EF4B53091A}" destId="{A148E707-7D11-4127-9CB9-53246C8CD5D5}" srcOrd="1" destOrd="0" presId="urn:microsoft.com/office/officeart/2005/8/layout/cycle5"/>
    <dgm:cxn modelId="{4494B88F-DF9A-4C6C-BC43-03474693E291}" type="presParOf" srcId="{EF8AE113-4C99-4DEE-A8FC-45EF4B53091A}" destId="{B6EEDCC7-3F7E-46FC-AF22-19251FED0F06}" srcOrd="2" destOrd="0" presId="urn:microsoft.com/office/officeart/2005/8/layout/cycle5"/>
    <dgm:cxn modelId="{03CD4199-AD51-4AED-BB00-69C368F2C10C}" type="presParOf" srcId="{EF8AE113-4C99-4DEE-A8FC-45EF4B53091A}" destId="{90CFFAF1-3B61-4876-B3DF-0225DF01CFAE}" srcOrd="3" destOrd="0" presId="urn:microsoft.com/office/officeart/2005/8/layout/cycle5"/>
    <dgm:cxn modelId="{3F12369E-919D-4545-B288-5BB448034F34}" type="presParOf" srcId="{EF8AE113-4C99-4DEE-A8FC-45EF4B53091A}" destId="{E2B2F6FB-070A-4FBB-9C7B-2692897F4524}" srcOrd="4" destOrd="0" presId="urn:microsoft.com/office/officeart/2005/8/layout/cycle5"/>
    <dgm:cxn modelId="{63023B75-179E-4BBA-A0A6-17E5C83A2FD6}" type="presParOf" srcId="{EF8AE113-4C99-4DEE-A8FC-45EF4B53091A}" destId="{58649FAD-3F86-456D-8242-368CA7FDBE55}" srcOrd="5"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F2CD8F-0A08-452B-ACCB-21FBD4A4B8CE}" type="doc">
      <dgm:prSet loTypeId="urn:microsoft.com/office/officeart/2005/8/layout/cycle5" loCatId="cycle" qsTypeId="urn:microsoft.com/office/officeart/2005/8/quickstyle/simple3" qsCatId="simple" csTypeId="urn:microsoft.com/office/officeart/2005/8/colors/colorful1" csCatId="colorful" phldr="1"/>
      <dgm:spPr/>
      <dgm:t>
        <a:bodyPr/>
        <a:lstStyle/>
        <a:p>
          <a:endParaRPr lang="en-GB"/>
        </a:p>
      </dgm:t>
    </dgm:pt>
    <dgm:pt modelId="{9F5F16C7-11F1-4E9A-9435-E4B5C643BFAF}">
      <dgm:prSet phldrT="[Text]"/>
      <dgm:spPr/>
      <dgm:t>
        <a:bodyPr/>
        <a:lstStyle/>
        <a:p>
          <a:r>
            <a:rPr lang="en-GB" dirty="0"/>
            <a:t>Arrive and wait for generation to finish</a:t>
          </a:r>
        </a:p>
      </dgm:t>
    </dgm:pt>
    <dgm:pt modelId="{7B6EBF4E-EEAB-4A85-8819-8DD7FE50E23A}" type="parTrans" cxnId="{79443562-E1B9-42AF-8A17-6B2737C85FD3}">
      <dgm:prSet/>
      <dgm:spPr/>
      <dgm:t>
        <a:bodyPr/>
        <a:lstStyle/>
        <a:p>
          <a:endParaRPr lang="en-GB"/>
        </a:p>
      </dgm:t>
    </dgm:pt>
    <dgm:pt modelId="{47B6863D-98A7-4185-9DAE-10F46DCF97A6}" type="sibTrans" cxnId="{79443562-E1B9-42AF-8A17-6B2737C85FD3}">
      <dgm:prSet/>
      <dgm:spPr/>
      <dgm:t>
        <a:bodyPr/>
        <a:lstStyle/>
        <a:p>
          <a:endParaRPr lang="en-GB"/>
        </a:p>
      </dgm:t>
    </dgm:pt>
    <dgm:pt modelId="{DD4D16CF-50A4-43CA-B747-C156E5A1F59D}">
      <dgm:prSet phldrT="[Text]"/>
      <dgm:spPr/>
      <dgm:t>
        <a:bodyPr/>
        <a:lstStyle/>
        <a:p>
          <a:r>
            <a:rPr lang="en-GB" dirty="0"/>
            <a:t>Update the root password </a:t>
          </a:r>
        </a:p>
        <a:p>
          <a:r>
            <a:rPr lang="en-GB" dirty="0"/>
            <a:t>Once finished arrive and wait to signal generation may begin again</a:t>
          </a:r>
        </a:p>
      </dgm:t>
    </dgm:pt>
    <dgm:pt modelId="{08260F48-8CBE-4EC0-A8CA-1964CE750FC5}" type="parTrans" cxnId="{8228F32D-ED00-49F6-8C28-73F7B3F28F4E}">
      <dgm:prSet/>
      <dgm:spPr/>
      <dgm:t>
        <a:bodyPr/>
        <a:lstStyle/>
        <a:p>
          <a:endParaRPr lang="en-GB"/>
        </a:p>
      </dgm:t>
    </dgm:pt>
    <dgm:pt modelId="{9D068119-22ED-40CE-A342-C9609A300F88}" type="sibTrans" cxnId="{8228F32D-ED00-49F6-8C28-73F7B3F28F4E}">
      <dgm:prSet/>
      <dgm:spPr/>
      <dgm:t>
        <a:bodyPr/>
        <a:lstStyle/>
        <a:p>
          <a:endParaRPr lang="en-GB"/>
        </a:p>
      </dgm:t>
    </dgm:pt>
    <dgm:pt modelId="{EF8AE113-4C99-4DEE-A8FC-45EF4B53091A}" type="pres">
      <dgm:prSet presAssocID="{FFF2CD8F-0A08-452B-ACCB-21FBD4A4B8CE}" presName="cycle" presStyleCnt="0">
        <dgm:presLayoutVars>
          <dgm:dir/>
          <dgm:resizeHandles val="exact"/>
        </dgm:presLayoutVars>
      </dgm:prSet>
      <dgm:spPr/>
    </dgm:pt>
    <dgm:pt modelId="{1631E438-A454-4B0B-B257-A70437086284}" type="pres">
      <dgm:prSet presAssocID="{9F5F16C7-11F1-4E9A-9435-E4B5C643BFAF}" presName="node" presStyleLbl="node1" presStyleIdx="0" presStyleCnt="2">
        <dgm:presLayoutVars>
          <dgm:bulletEnabled val="1"/>
        </dgm:presLayoutVars>
      </dgm:prSet>
      <dgm:spPr/>
    </dgm:pt>
    <dgm:pt modelId="{A148E707-7D11-4127-9CB9-53246C8CD5D5}" type="pres">
      <dgm:prSet presAssocID="{9F5F16C7-11F1-4E9A-9435-E4B5C643BFAF}" presName="spNode" presStyleCnt="0"/>
      <dgm:spPr/>
    </dgm:pt>
    <dgm:pt modelId="{B6EEDCC7-3F7E-46FC-AF22-19251FED0F06}" type="pres">
      <dgm:prSet presAssocID="{47B6863D-98A7-4185-9DAE-10F46DCF97A6}" presName="sibTrans" presStyleLbl="sibTrans1D1" presStyleIdx="0" presStyleCnt="2"/>
      <dgm:spPr/>
    </dgm:pt>
    <dgm:pt modelId="{90CFFAF1-3B61-4876-B3DF-0225DF01CFAE}" type="pres">
      <dgm:prSet presAssocID="{DD4D16CF-50A4-43CA-B747-C156E5A1F59D}" presName="node" presStyleLbl="node1" presStyleIdx="1" presStyleCnt="2">
        <dgm:presLayoutVars>
          <dgm:bulletEnabled val="1"/>
        </dgm:presLayoutVars>
      </dgm:prSet>
      <dgm:spPr/>
    </dgm:pt>
    <dgm:pt modelId="{E2B2F6FB-070A-4FBB-9C7B-2692897F4524}" type="pres">
      <dgm:prSet presAssocID="{DD4D16CF-50A4-43CA-B747-C156E5A1F59D}" presName="spNode" presStyleCnt="0"/>
      <dgm:spPr/>
    </dgm:pt>
    <dgm:pt modelId="{58649FAD-3F86-456D-8242-368CA7FDBE55}" type="pres">
      <dgm:prSet presAssocID="{9D068119-22ED-40CE-A342-C9609A300F88}" presName="sibTrans" presStyleLbl="sibTrans1D1" presStyleIdx="1" presStyleCnt="2"/>
      <dgm:spPr/>
    </dgm:pt>
  </dgm:ptLst>
  <dgm:cxnLst>
    <dgm:cxn modelId="{0E8A2314-4BB6-4AF0-8E09-2262E4ECEFB5}" type="presOf" srcId="{DD4D16CF-50A4-43CA-B747-C156E5A1F59D}" destId="{90CFFAF1-3B61-4876-B3DF-0225DF01CFAE}" srcOrd="0" destOrd="0" presId="urn:microsoft.com/office/officeart/2005/8/layout/cycle5"/>
    <dgm:cxn modelId="{8228F32D-ED00-49F6-8C28-73F7B3F28F4E}" srcId="{FFF2CD8F-0A08-452B-ACCB-21FBD4A4B8CE}" destId="{DD4D16CF-50A4-43CA-B747-C156E5A1F59D}" srcOrd="1" destOrd="0" parTransId="{08260F48-8CBE-4EC0-A8CA-1964CE750FC5}" sibTransId="{9D068119-22ED-40CE-A342-C9609A300F88}"/>
    <dgm:cxn modelId="{79443562-E1B9-42AF-8A17-6B2737C85FD3}" srcId="{FFF2CD8F-0A08-452B-ACCB-21FBD4A4B8CE}" destId="{9F5F16C7-11F1-4E9A-9435-E4B5C643BFAF}" srcOrd="0" destOrd="0" parTransId="{7B6EBF4E-EEAB-4A85-8819-8DD7FE50E23A}" sibTransId="{47B6863D-98A7-4185-9DAE-10F46DCF97A6}"/>
    <dgm:cxn modelId="{A15AB455-CC06-4701-AE8D-313F9D051EA8}" type="presOf" srcId="{9D068119-22ED-40CE-A342-C9609A300F88}" destId="{58649FAD-3F86-456D-8242-368CA7FDBE55}" srcOrd="0" destOrd="0" presId="urn:microsoft.com/office/officeart/2005/8/layout/cycle5"/>
    <dgm:cxn modelId="{5CF49A95-34A5-4580-87AA-5B10C65C4547}" type="presOf" srcId="{9F5F16C7-11F1-4E9A-9435-E4B5C643BFAF}" destId="{1631E438-A454-4B0B-B257-A70437086284}" srcOrd="0" destOrd="0" presId="urn:microsoft.com/office/officeart/2005/8/layout/cycle5"/>
    <dgm:cxn modelId="{4DD8C7A6-E7A1-4FC4-B79A-D3AC35EA37D4}" type="presOf" srcId="{FFF2CD8F-0A08-452B-ACCB-21FBD4A4B8CE}" destId="{EF8AE113-4C99-4DEE-A8FC-45EF4B53091A}" srcOrd="0" destOrd="0" presId="urn:microsoft.com/office/officeart/2005/8/layout/cycle5"/>
    <dgm:cxn modelId="{196C7CF9-C270-4B00-B6EA-0646D5D56027}" type="presOf" srcId="{47B6863D-98A7-4185-9DAE-10F46DCF97A6}" destId="{B6EEDCC7-3F7E-46FC-AF22-19251FED0F06}" srcOrd="0" destOrd="0" presId="urn:microsoft.com/office/officeart/2005/8/layout/cycle5"/>
    <dgm:cxn modelId="{D24DF5F3-1BFA-4CC5-8177-A4761EF30D4D}" type="presParOf" srcId="{EF8AE113-4C99-4DEE-A8FC-45EF4B53091A}" destId="{1631E438-A454-4B0B-B257-A70437086284}" srcOrd="0" destOrd="0" presId="urn:microsoft.com/office/officeart/2005/8/layout/cycle5"/>
    <dgm:cxn modelId="{75847E72-EBED-4138-A4CE-5B458C808113}" type="presParOf" srcId="{EF8AE113-4C99-4DEE-A8FC-45EF4B53091A}" destId="{A148E707-7D11-4127-9CB9-53246C8CD5D5}" srcOrd="1" destOrd="0" presId="urn:microsoft.com/office/officeart/2005/8/layout/cycle5"/>
    <dgm:cxn modelId="{4494B88F-DF9A-4C6C-BC43-03474693E291}" type="presParOf" srcId="{EF8AE113-4C99-4DEE-A8FC-45EF4B53091A}" destId="{B6EEDCC7-3F7E-46FC-AF22-19251FED0F06}" srcOrd="2" destOrd="0" presId="urn:microsoft.com/office/officeart/2005/8/layout/cycle5"/>
    <dgm:cxn modelId="{03CD4199-AD51-4AED-BB00-69C368F2C10C}" type="presParOf" srcId="{EF8AE113-4C99-4DEE-A8FC-45EF4B53091A}" destId="{90CFFAF1-3B61-4876-B3DF-0225DF01CFAE}" srcOrd="3" destOrd="0" presId="urn:microsoft.com/office/officeart/2005/8/layout/cycle5"/>
    <dgm:cxn modelId="{3F12369E-919D-4545-B288-5BB448034F34}" type="presParOf" srcId="{EF8AE113-4C99-4DEE-A8FC-45EF4B53091A}" destId="{E2B2F6FB-070A-4FBB-9C7B-2692897F4524}" srcOrd="4" destOrd="0" presId="urn:microsoft.com/office/officeart/2005/8/layout/cycle5"/>
    <dgm:cxn modelId="{63023B75-179E-4BBA-A0A6-17E5C83A2FD6}" type="presParOf" srcId="{EF8AE113-4C99-4DEE-A8FC-45EF4B53091A}" destId="{58649FAD-3F86-456D-8242-368CA7FDBE55}" srcOrd="5" destOrd="0" presId="urn:microsoft.com/office/officeart/2005/8/layout/cycle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1E438-A454-4B0B-B257-A70437086284}">
      <dsp:nvSpPr>
        <dsp:cNvPr id="0" name=""/>
        <dsp:cNvSpPr/>
      </dsp:nvSpPr>
      <dsp:spPr>
        <a:xfrm>
          <a:off x="1091" y="939270"/>
          <a:ext cx="2654845" cy="1725649"/>
        </a:xfrm>
        <a:prstGeom prst="roundRect">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Take root and add character to it, write this to channel and increment character</a:t>
          </a:r>
        </a:p>
        <a:p>
          <a:pPr marL="0" lvl="0" indent="0" algn="ctr" defTabSz="711200">
            <a:lnSpc>
              <a:spcPct val="90000"/>
            </a:lnSpc>
            <a:spcBef>
              <a:spcPct val="0"/>
            </a:spcBef>
            <a:spcAft>
              <a:spcPct val="35000"/>
            </a:spcAft>
            <a:buNone/>
          </a:pPr>
          <a:r>
            <a:rPr lang="en-GB" sz="1600" kern="1200" dirty="0"/>
            <a:t>When exhausted characters, arrive and wait to signal the root should be updated</a:t>
          </a:r>
        </a:p>
      </dsp:txBody>
      <dsp:txXfrm>
        <a:off x="85330" y="1023509"/>
        <a:ext cx="2486367" cy="1557171"/>
      </dsp:txXfrm>
    </dsp:sp>
    <dsp:sp modelId="{B6EEDCC7-3F7E-46FC-AF22-19251FED0F06}">
      <dsp:nvSpPr>
        <dsp:cNvPr id="0" name=""/>
        <dsp:cNvSpPr/>
      </dsp:nvSpPr>
      <dsp:spPr>
        <a:xfrm>
          <a:off x="1328514" y="336609"/>
          <a:ext cx="2930971" cy="2930971"/>
        </a:xfrm>
        <a:custGeom>
          <a:avLst/>
          <a:gdLst/>
          <a:ahLst/>
          <a:cxnLst/>
          <a:rect l="0" t="0" r="0" b="0"/>
          <a:pathLst>
            <a:path>
              <a:moveTo>
                <a:pt x="616438" y="271011"/>
              </a:moveTo>
              <a:arcTo wR="1465485" hR="1465485" stAng="14075659" swAng="4248682"/>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0CFFAF1-3B61-4876-B3DF-0225DF01CFAE}">
      <dsp:nvSpPr>
        <dsp:cNvPr id="0" name=""/>
        <dsp:cNvSpPr/>
      </dsp:nvSpPr>
      <dsp:spPr>
        <a:xfrm>
          <a:off x="2932062" y="939270"/>
          <a:ext cx="2654845" cy="1725649"/>
        </a:xfrm>
        <a:prstGeom prst="roundRect">
          <a:avLst/>
        </a:prstGeom>
        <a:gradFill rotWithShape="0">
          <a:gsLst>
            <a:gs pos="0">
              <a:schemeClr val="accent3">
                <a:hueOff val="0"/>
                <a:satOff val="0"/>
                <a:lumOff val="0"/>
                <a:alphaOff val="0"/>
                <a:tint val="65000"/>
                <a:shade val="92000"/>
                <a:satMod val="130000"/>
              </a:schemeClr>
            </a:gs>
            <a:gs pos="45000">
              <a:schemeClr val="accent3">
                <a:hueOff val="0"/>
                <a:satOff val="0"/>
                <a:lumOff val="0"/>
                <a:alphaOff val="0"/>
                <a:tint val="60000"/>
                <a:shade val="99000"/>
                <a:satMod val="120000"/>
              </a:schemeClr>
            </a:gs>
            <a:gs pos="100000">
              <a:schemeClr val="accent3">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Arrive and wait for root password to be updated</a:t>
          </a:r>
        </a:p>
      </dsp:txBody>
      <dsp:txXfrm>
        <a:off x="3016301" y="1023509"/>
        <a:ext cx="2486367" cy="1557171"/>
      </dsp:txXfrm>
    </dsp:sp>
    <dsp:sp modelId="{58649FAD-3F86-456D-8242-368CA7FDBE55}">
      <dsp:nvSpPr>
        <dsp:cNvPr id="0" name=""/>
        <dsp:cNvSpPr/>
      </dsp:nvSpPr>
      <dsp:spPr>
        <a:xfrm>
          <a:off x="1328514" y="336609"/>
          <a:ext cx="2930971" cy="2930971"/>
        </a:xfrm>
        <a:custGeom>
          <a:avLst/>
          <a:gdLst/>
          <a:ahLst/>
          <a:cxnLst/>
          <a:rect l="0" t="0" r="0" b="0"/>
          <a:pathLst>
            <a:path>
              <a:moveTo>
                <a:pt x="2314532" y="2659959"/>
              </a:moveTo>
              <a:arcTo wR="1465485" hR="1465485" stAng="3275659" swAng="4248682"/>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1E438-A454-4B0B-B257-A70437086284}">
      <dsp:nvSpPr>
        <dsp:cNvPr id="0" name=""/>
        <dsp:cNvSpPr/>
      </dsp:nvSpPr>
      <dsp:spPr>
        <a:xfrm>
          <a:off x="1091" y="939270"/>
          <a:ext cx="2654845" cy="1725649"/>
        </a:xfrm>
        <a:prstGeom prst="roundRect">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Arrive and wait for generation to finish</a:t>
          </a:r>
        </a:p>
      </dsp:txBody>
      <dsp:txXfrm>
        <a:off x="85330" y="1023509"/>
        <a:ext cx="2486367" cy="1557171"/>
      </dsp:txXfrm>
    </dsp:sp>
    <dsp:sp modelId="{B6EEDCC7-3F7E-46FC-AF22-19251FED0F06}">
      <dsp:nvSpPr>
        <dsp:cNvPr id="0" name=""/>
        <dsp:cNvSpPr/>
      </dsp:nvSpPr>
      <dsp:spPr>
        <a:xfrm>
          <a:off x="1328514" y="336609"/>
          <a:ext cx="2930971" cy="2930971"/>
        </a:xfrm>
        <a:custGeom>
          <a:avLst/>
          <a:gdLst/>
          <a:ahLst/>
          <a:cxnLst/>
          <a:rect l="0" t="0" r="0" b="0"/>
          <a:pathLst>
            <a:path>
              <a:moveTo>
                <a:pt x="616438" y="271011"/>
              </a:moveTo>
              <a:arcTo wR="1465485" hR="1465485" stAng="14075659" swAng="4248682"/>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0CFFAF1-3B61-4876-B3DF-0225DF01CFAE}">
      <dsp:nvSpPr>
        <dsp:cNvPr id="0" name=""/>
        <dsp:cNvSpPr/>
      </dsp:nvSpPr>
      <dsp:spPr>
        <a:xfrm>
          <a:off x="2932062" y="939270"/>
          <a:ext cx="2654845" cy="1725649"/>
        </a:xfrm>
        <a:prstGeom prst="roundRect">
          <a:avLst/>
        </a:prstGeom>
        <a:gradFill rotWithShape="0">
          <a:gsLst>
            <a:gs pos="0">
              <a:schemeClr val="accent3">
                <a:hueOff val="0"/>
                <a:satOff val="0"/>
                <a:lumOff val="0"/>
                <a:alphaOff val="0"/>
                <a:tint val="65000"/>
                <a:shade val="92000"/>
                <a:satMod val="130000"/>
              </a:schemeClr>
            </a:gs>
            <a:gs pos="45000">
              <a:schemeClr val="accent3">
                <a:hueOff val="0"/>
                <a:satOff val="0"/>
                <a:lumOff val="0"/>
                <a:alphaOff val="0"/>
                <a:tint val="60000"/>
                <a:shade val="99000"/>
                <a:satMod val="120000"/>
              </a:schemeClr>
            </a:gs>
            <a:gs pos="100000">
              <a:schemeClr val="accent3">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Update the root password </a:t>
          </a:r>
        </a:p>
        <a:p>
          <a:pPr marL="0" lvl="0" indent="0" algn="ctr" defTabSz="800100">
            <a:lnSpc>
              <a:spcPct val="90000"/>
            </a:lnSpc>
            <a:spcBef>
              <a:spcPct val="0"/>
            </a:spcBef>
            <a:spcAft>
              <a:spcPct val="35000"/>
            </a:spcAft>
            <a:buNone/>
          </a:pPr>
          <a:r>
            <a:rPr lang="en-GB" sz="1800" kern="1200" dirty="0"/>
            <a:t>Once finished arrive and wait to signal generation may begin again</a:t>
          </a:r>
        </a:p>
      </dsp:txBody>
      <dsp:txXfrm>
        <a:off x="3016301" y="1023509"/>
        <a:ext cx="2486367" cy="1557171"/>
      </dsp:txXfrm>
    </dsp:sp>
    <dsp:sp modelId="{58649FAD-3F86-456D-8242-368CA7FDBE55}">
      <dsp:nvSpPr>
        <dsp:cNvPr id="0" name=""/>
        <dsp:cNvSpPr/>
      </dsp:nvSpPr>
      <dsp:spPr>
        <a:xfrm>
          <a:off x="1328514" y="336609"/>
          <a:ext cx="2930971" cy="2930971"/>
        </a:xfrm>
        <a:custGeom>
          <a:avLst/>
          <a:gdLst/>
          <a:ahLst/>
          <a:cxnLst/>
          <a:rect l="0" t="0" r="0" b="0"/>
          <a:pathLst>
            <a:path>
              <a:moveTo>
                <a:pt x="2314532" y="2659959"/>
              </a:moveTo>
              <a:arcTo wR="1465485" hR="1465485" stAng="3275659" swAng="4248682"/>
            </a:path>
          </a:pathLst>
        </a:custGeom>
        <a:noFill/>
        <a:ln w="127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28A0C-612C-4BF1-9970-D38E9C7DCE7D}" type="datetimeFigureOut">
              <a:rPr lang="en-GB" smtClean="0"/>
              <a:t>10/07/2020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D70F4-3D14-43E2-9BC9-E66CE6056084}" type="slidenum">
              <a:rPr lang="en-GB" smtClean="0"/>
              <a:t>‹#›</a:t>
            </a:fld>
            <a:endParaRPr lang="en-GB"/>
          </a:p>
        </p:txBody>
      </p:sp>
    </p:spTree>
    <p:extLst>
      <p:ext uri="{BB962C8B-B14F-4D97-AF65-F5344CB8AC3E}">
        <p14:creationId xmlns:p14="http://schemas.microsoft.com/office/powerpoint/2010/main" val="1643420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A3D70F4-3D14-43E2-9BC9-E66CE6056084}" type="slidenum">
              <a:rPr lang="en-GB" smtClean="0"/>
              <a:t>7</a:t>
            </a:fld>
            <a:endParaRPr lang="en-GB"/>
          </a:p>
        </p:txBody>
      </p:sp>
    </p:spTree>
    <p:extLst>
      <p:ext uri="{BB962C8B-B14F-4D97-AF65-F5344CB8AC3E}">
        <p14:creationId xmlns:p14="http://schemas.microsoft.com/office/powerpoint/2010/main" val="1123905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3D70F4-3D14-43E2-9BC9-E66CE6056084}" type="slidenum">
              <a:rPr lang="en-GB" smtClean="0"/>
              <a:t>18</a:t>
            </a:fld>
            <a:endParaRPr lang="en-GB"/>
          </a:p>
        </p:txBody>
      </p:sp>
    </p:spTree>
    <p:extLst>
      <p:ext uri="{BB962C8B-B14F-4D97-AF65-F5344CB8AC3E}">
        <p14:creationId xmlns:p14="http://schemas.microsoft.com/office/powerpoint/2010/main" val="703794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1E77E2-E929-4410-B81A-086760143B79}" type="datetime1">
              <a:rPr lang="en-GB" smtClean="0"/>
              <a:t>10/07/2020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794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DB8E-4214-4F23-8BCF-4CF9B85CC008}" type="datetime1">
              <a:rPr lang="en-GB" smtClean="0"/>
              <a:t>10/07/2020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312618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19B70F-0611-4A02-A822-5B04420D411E}" type="datetime1">
              <a:rPr lang="en-GB" smtClean="0"/>
              <a:t>10/07/2020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411230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854A5-0220-4C4A-B2B0-FFE659D86BF7}" type="datetime1">
              <a:rPr lang="en-GB" smtClean="0"/>
              <a:t>10/07/2020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155629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98690C-C62A-4586-B769-E382E1A028E0}" type="datetime1">
              <a:rPr lang="en-GB" smtClean="0"/>
              <a:t>10/07/2020</a:t>
            </a:fld>
            <a:endParaRPr lang="en-GB"/>
          </a:p>
        </p:txBody>
      </p:sp>
      <p:sp>
        <p:nvSpPr>
          <p:cNvPr id="5" name="Footer Placeholder 4"/>
          <p:cNvSpPr>
            <a:spLocks noGrp="1"/>
          </p:cNvSpPr>
          <p:nvPr>
            <p:ph type="ftr" sz="quarter" idx="11"/>
          </p:nvPr>
        </p:nvSpPr>
        <p:spPr/>
        <p:txBody>
          <a:bodyPr/>
          <a:lstStyle/>
          <a:p>
            <a:r>
              <a:rPr lang="en-GB"/>
              <a:t>Jake Bretherton 1800231</a:t>
            </a:r>
          </a:p>
        </p:txBody>
      </p:sp>
      <p:sp>
        <p:nvSpPr>
          <p:cNvPr id="6" name="Slide Number Placeholder 5"/>
          <p:cNvSpPr>
            <a:spLocks noGrp="1"/>
          </p:cNvSpPr>
          <p:nvPr>
            <p:ph type="sldNum" sz="quarter" idx="12"/>
          </p:nvPr>
        </p:nvSpPr>
        <p:spPr/>
        <p:txBody>
          <a:bodyPr/>
          <a:lstStyle/>
          <a:p>
            <a:fld id="{AA6719B1-9F41-423B-B0B6-4037353110C0}"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24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011CDC-8337-4FF5-8629-137FE54A2DE2}" type="datetime1">
              <a:rPr lang="en-GB" smtClean="0"/>
              <a:t>10/07/2020</a:t>
            </a:fld>
            <a:endParaRPr lang="en-GB"/>
          </a:p>
        </p:txBody>
      </p:sp>
      <p:sp>
        <p:nvSpPr>
          <p:cNvPr id="6" name="Footer Placeholder 5"/>
          <p:cNvSpPr>
            <a:spLocks noGrp="1"/>
          </p:cNvSpPr>
          <p:nvPr>
            <p:ph type="ftr" sz="quarter" idx="11"/>
          </p:nvPr>
        </p:nvSpPr>
        <p:spPr/>
        <p:txBody>
          <a:bodyPr/>
          <a:lstStyle/>
          <a:p>
            <a:r>
              <a:rPr lang="en-GB"/>
              <a:t>Jake Bretherton 1800231</a:t>
            </a:r>
          </a:p>
        </p:txBody>
      </p:sp>
      <p:sp>
        <p:nvSpPr>
          <p:cNvPr id="7" name="Slide Number Placeholder 6"/>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567951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B7633E-6304-4357-886E-39EA278BEA38}" type="datetime1">
              <a:rPr lang="en-GB" smtClean="0"/>
              <a:t>10/07/2020</a:t>
            </a:fld>
            <a:endParaRPr lang="en-GB"/>
          </a:p>
        </p:txBody>
      </p:sp>
      <p:sp>
        <p:nvSpPr>
          <p:cNvPr id="8" name="Footer Placeholder 7"/>
          <p:cNvSpPr>
            <a:spLocks noGrp="1"/>
          </p:cNvSpPr>
          <p:nvPr>
            <p:ph type="ftr" sz="quarter" idx="11"/>
          </p:nvPr>
        </p:nvSpPr>
        <p:spPr/>
        <p:txBody>
          <a:bodyPr/>
          <a:lstStyle/>
          <a:p>
            <a:r>
              <a:rPr lang="en-GB"/>
              <a:t>Jake Bretherton 1800231</a:t>
            </a:r>
          </a:p>
        </p:txBody>
      </p:sp>
      <p:sp>
        <p:nvSpPr>
          <p:cNvPr id="9" name="Slide Number Placeholder 8"/>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93915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94AB68-79ED-48B9-B241-FFBFFC960F93}" type="datetime1">
              <a:rPr lang="en-GB" smtClean="0"/>
              <a:t>10/07/2020</a:t>
            </a:fld>
            <a:endParaRPr lang="en-GB"/>
          </a:p>
        </p:txBody>
      </p:sp>
      <p:sp>
        <p:nvSpPr>
          <p:cNvPr id="4" name="Footer Placeholder 3"/>
          <p:cNvSpPr>
            <a:spLocks noGrp="1"/>
          </p:cNvSpPr>
          <p:nvPr>
            <p:ph type="ftr" sz="quarter" idx="11"/>
          </p:nvPr>
        </p:nvSpPr>
        <p:spPr/>
        <p:txBody>
          <a:bodyPr/>
          <a:lstStyle/>
          <a:p>
            <a:r>
              <a:rPr lang="en-GB"/>
              <a:t>Jake Bretherton 1800231</a:t>
            </a:r>
          </a:p>
        </p:txBody>
      </p:sp>
      <p:sp>
        <p:nvSpPr>
          <p:cNvPr id="5" name="Slide Number Placeholder 4"/>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256928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08AFF17-5826-4EF9-B91A-073CC0662BAF}" type="datetime1">
              <a:rPr lang="en-GB" smtClean="0"/>
              <a:t>10/07/2020</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Jake Bretherton 1800231</a:t>
            </a:r>
          </a:p>
        </p:txBody>
      </p:sp>
      <p:sp>
        <p:nvSpPr>
          <p:cNvPr id="9" name="Slide Number Placeholder 8"/>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2536543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E6B10C7-12EA-4697-8174-8740AC051348}" type="datetime1">
              <a:rPr lang="en-GB" smtClean="0"/>
              <a:t>10/07/2020</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Jake Bretherton 1800231</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A6719B1-9F41-423B-B0B6-4037353110C0}" type="slidenum">
              <a:rPr lang="en-GB" smtClean="0"/>
              <a:t>‹#›</a:t>
            </a:fld>
            <a:endParaRPr lang="en-GB"/>
          </a:p>
        </p:txBody>
      </p:sp>
    </p:spTree>
    <p:extLst>
      <p:ext uri="{BB962C8B-B14F-4D97-AF65-F5344CB8AC3E}">
        <p14:creationId xmlns:p14="http://schemas.microsoft.com/office/powerpoint/2010/main" val="30423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DC73D2-0506-4796-8669-0B7F19D735C6}" type="datetime1">
              <a:rPr lang="en-GB" smtClean="0"/>
              <a:t>10/07/2020</a:t>
            </a:fld>
            <a:endParaRPr lang="en-GB"/>
          </a:p>
        </p:txBody>
      </p:sp>
      <p:sp>
        <p:nvSpPr>
          <p:cNvPr id="6" name="Footer Placeholder 5"/>
          <p:cNvSpPr>
            <a:spLocks noGrp="1"/>
          </p:cNvSpPr>
          <p:nvPr>
            <p:ph type="ftr" sz="quarter" idx="11"/>
          </p:nvPr>
        </p:nvSpPr>
        <p:spPr/>
        <p:txBody>
          <a:bodyPr/>
          <a:lstStyle/>
          <a:p>
            <a:r>
              <a:rPr lang="en-GB"/>
              <a:t>Jake Bretherton 1800231</a:t>
            </a:r>
          </a:p>
        </p:txBody>
      </p:sp>
      <p:sp>
        <p:nvSpPr>
          <p:cNvPr id="7" name="Slide Number Placeholder 6"/>
          <p:cNvSpPr>
            <a:spLocks noGrp="1"/>
          </p:cNvSpPr>
          <p:nvPr>
            <p:ph type="sldNum" sz="quarter" idx="12"/>
          </p:nvPr>
        </p:nvSpPr>
        <p:spPr/>
        <p:txBody>
          <a:bodyPr/>
          <a:lstStyle/>
          <a:p>
            <a:fld id="{AA6719B1-9F41-423B-B0B6-4037353110C0}" type="slidenum">
              <a:rPr lang="en-GB" smtClean="0"/>
              <a:t>‹#›</a:t>
            </a:fld>
            <a:endParaRPr lang="en-GB"/>
          </a:p>
        </p:txBody>
      </p:sp>
    </p:spTree>
    <p:extLst>
      <p:ext uri="{BB962C8B-B14F-4D97-AF65-F5344CB8AC3E}">
        <p14:creationId xmlns:p14="http://schemas.microsoft.com/office/powerpoint/2010/main" val="4032548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93A5280-7747-45B5-8A82-4B8F14A2209D}" type="datetime1">
              <a:rPr lang="en-GB" smtClean="0"/>
              <a:t>10/07/2020</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a:t>Jake Bretherton 1800231</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A6719B1-9F41-423B-B0B6-4037353110C0}"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6804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png"/><Relationship Id="rId5" Type="http://schemas.openxmlformats.org/officeDocument/2006/relationships/image" Target="../media/image270.png"/><Relationship Id="rId4" Type="http://schemas.openxmlformats.org/officeDocument/2006/relationships/image" Target="../media/image31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2.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2.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2.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2.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2.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293A-4A27-4137-A417-83325E1F3859}"/>
              </a:ext>
            </a:extLst>
          </p:cNvPr>
          <p:cNvSpPr>
            <a:spLocks noGrp="1"/>
          </p:cNvSpPr>
          <p:nvPr>
            <p:ph type="ctrTitle"/>
          </p:nvPr>
        </p:nvSpPr>
        <p:spPr>
          <a:noFill/>
        </p:spPr>
        <p:txBody>
          <a:bodyPr/>
          <a:lstStyle/>
          <a:p>
            <a:r>
              <a:rPr lang="en-GB" dirty="0"/>
              <a:t>Password Cracking         in Parallel </a:t>
            </a:r>
          </a:p>
        </p:txBody>
      </p:sp>
      <p:sp>
        <p:nvSpPr>
          <p:cNvPr id="3" name="Subtitle 2">
            <a:extLst>
              <a:ext uri="{FF2B5EF4-FFF2-40B4-BE49-F238E27FC236}">
                <a16:creationId xmlns:a16="http://schemas.microsoft.com/office/drawing/2014/main" id="{3C769CA0-B542-4E7F-9A5D-3469E2FF317E}"/>
              </a:ext>
            </a:extLst>
          </p:cNvPr>
          <p:cNvSpPr>
            <a:spLocks noGrp="1"/>
          </p:cNvSpPr>
          <p:nvPr>
            <p:ph type="subTitle" idx="1"/>
          </p:nvPr>
        </p:nvSpPr>
        <p:spPr/>
        <p:txBody>
          <a:bodyPr/>
          <a:lstStyle/>
          <a:p>
            <a:r>
              <a:rPr lang="en-GB" dirty="0"/>
              <a:t>CMP202 Jake Bretherton 1800231</a:t>
            </a:r>
          </a:p>
        </p:txBody>
      </p:sp>
      <p:sp>
        <p:nvSpPr>
          <p:cNvPr id="4" name="Footer Placeholder 3">
            <a:extLst>
              <a:ext uri="{FF2B5EF4-FFF2-40B4-BE49-F238E27FC236}">
                <a16:creationId xmlns:a16="http://schemas.microsoft.com/office/drawing/2014/main" id="{DF992DCA-AB40-440C-96C0-211E168833D9}"/>
              </a:ext>
            </a:extLst>
          </p:cNvPr>
          <p:cNvSpPr>
            <a:spLocks noGrp="1"/>
          </p:cNvSpPr>
          <p:nvPr>
            <p:ph type="ftr" sz="quarter" idx="11"/>
          </p:nvPr>
        </p:nvSpPr>
        <p:spPr/>
        <p:txBody>
          <a:bodyPr/>
          <a:lstStyle/>
          <a:p>
            <a:r>
              <a:rPr lang="en-GB" dirty="0"/>
              <a:t>Jake Bretherton 1800231</a:t>
            </a:r>
          </a:p>
        </p:txBody>
      </p:sp>
      <p:pic>
        <p:nvPicPr>
          <p:cNvPr id="8" name="Audio 7">
            <a:hlinkClick r:id="" action="ppaction://media"/>
            <a:extLst>
              <a:ext uri="{FF2B5EF4-FFF2-40B4-BE49-F238E27FC236}">
                <a16:creationId xmlns:a16="http://schemas.microsoft.com/office/drawing/2014/main" id="{9124C86E-E414-4598-8AE3-C92D32527E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10983490"/>
      </p:ext>
    </p:extLst>
  </p:cSld>
  <p:clrMapOvr>
    <a:masterClrMapping/>
  </p:clrMapOvr>
  <mc:AlternateContent xmlns:mc="http://schemas.openxmlformats.org/markup-compatibility/2006" xmlns:p14="http://schemas.microsoft.com/office/powerpoint/2010/main">
    <mc:Choice Requires="p14">
      <p:transition spd="slow" p14:dur="2000" advTm="2571"/>
    </mc:Choice>
    <mc:Fallback xmlns="">
      <p:transition spd="slow" advTm="2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3AC3-1663-48B7-BA5E-396C829861E8}"/>
              </a:ext>
            </a:extLst>
          </p:cNvPr>
          <p:cNvSpPr>
            <a:spLocks noGrp="1"/>
          </p:cNvSpPr>
          <p:nvPr>
            <p:ph type="title"/>
          </p:nvPr>
        </p:nvSpPr>
        <p:spPr/>
        <p:txBody>
          <a:bodyPr/>
          <a:lstStyle/>
          <a:p>
            <a:r>
              <a:rPr lang="en-GB" dirty="0"/>
              <a:t>Barrier</a:t>
            </a:r>
          </a:p>
        </p:txBody>
      </p:sp>
      <p:sp>
        <p:nvSpPr>
          <p:cNvPr id="3" name="Content Placeholder 2">
            <a:extLst>
              <a:ext uri="{FF2B5EF4-FFF2-40B4-BE49-F238E27FC236}">
                <a16:creationId xmlns:a16="http://schemas.microsoft.com/office/drawing/2014/main" id="{A670843E-BAEB-4DE8-BF12-35BB90A9BB8E}"/>
              </a:ext>
            </a:extLst>
          </p:cNvPr>
          <p:cNvSpPr>
            <a:spLocks noGrp="1"/>
          </p:cNvSpPr>
          <p:nvPr>
            <p:ph idx="1"/>
          </p:nvPr>
        </p:nvSpPr>
        <p:spPr/>
        <p:txBody>
          <a:bodyPr/>
          <a:lstStyle/>
          <a:p>
            <a:r>
              <a:rPr lang="en-GB" dirty="0"/>
              <a:t>Arrival to the barrier is protected by a mutex lock, as it requires modifying the state of the barrier to increase the number of counted arrived threads (and possibly unlocking the barrier. There is an inherent race condition to arriving.</a:t>
            </a:r>
          </a:p>
          <a:p>
            <a:r>
              <a:rPr lang="en-GB" dirty="0"/>
              <a:t>If not all threads have arrived at the barrier then the thread is suspended and the mutex lock automatically released.</a:t>
            </a:r>
          </a:p>
        </p:txBody>
      </p:sp>
      <p:sp>
        <p:nvSpPr>
          <p:cNvPr id="4" name="Footer Placeholder 3">
            <a:extLst>
              <a:ext uri="{FF2B5EF4-FFF2-40B4-BE49-F238E27FC236}">
                <a16:creationId xmlns:a16="http://schemas.microsoft.com/office/drawing/2014/main" id="{476E28D0-318F-461C-BA42-C9036AAE447C}"/>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ABCB1273-8250-4795-A21B-A6D8DF4449EF}"/>
              </a:ext>
            </a:extLst>
          </p:cNvPr>
          <p:cNvPicPr>
            <a:picLocks noChangeAspect="1"/>
          </p:cNvPicPr>
          <p:nvPr/>
        </p:nvPicPr>
        <p:blipFill>
          <a:blip r:embed="rId4"/>
          <a:stretch>
            <a:fillRect/>
          </a:stretch>
        </p:blipFill>
        <p:spPr>
          <a:xfrm>
            <a:off x="699020" y="3630276"/>
            <a:ext cx="11005747" cy="2427354"/>
          </a:xfrm>
          <a:prstGeom prst="rect">
            <a:avLst/>
          </a:prstGeom>
        </p:spPr>
      </p:pic>
      <p:pic>
        <p:nvPicPr>
          <p:cNvPr id="6" name="Audio 5">
            <a:hlinkClick r:id="" action="ppaction://media"/>
            <a:extLst>
              <a:ext uri="{FF2B5EF4-FFF2-40B4-BE49-F238E27FC236}">
                <a16:creationId xmlns:a16="http://schemas.microsoft.com/office/drawing/2014/main" id="{47915BB1-8FF2-4C61-B9CD-F16AF24165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657466"/>
      </p:ext>
    </p:extLst>
  </p:cSld>
  <p:clrMapOvr>
    <a:masterClrMapping/>
  </p:clrMapOvr>
  <mc:AlternateContent xmlns:mc="http://schemas.openxmlformats.org/markup-compatibility/2006" xmlns:p14="http://schemas.microsoft.com/office/powerpoint/2010/main">
    <mc:Choice Requires="p14">
      <p:transition spd="slow" p14:dur="2000" advTm="18964"/>
    </mc:Choice>
    <mc:Fallback xmlns="">
      <p:transition spd="slow" advTm="18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D3A95-AA4E-409B-BDAE-CFD9BDE8F1AD}"/>
              </a:ext>
            </a:extLst>
          </p:cNvPr>
          <p:cNvSpPr>
            <a:spLocks noGrp="1"/>
          </p:cNvSpPr>
          <p:nvPr>
            <p:ph type="title"/>
          </p:nvPr>
        </p:nvSpPr>
        <p:spPr/>
        <p:txBody>
          <a:bodyPr/>
          <a:lstStyle/>
          <a:p>
            <a:r>
              <a:rPr lang="en-GB"/>
              <a:t>Semaphore</a:t>
            </a:r>
            <a:endParaRPr lang="en-GB" dirty="0"/>
          </a:p>
        </p:txBody>
      </p:sp>
      <p:sp>
        <p:nvSpPr>
          <p:cNvPr id="4" name="Footer Placeholder 3">
            <a:extLst>
              <a:ext uri="{FF2B5EF4-FFF2-40B4-BE49-F238E27FC236}">
                <a16:creationId xmlns:a16="http://schemas.microsoft.com/office/drawing/2014/main" id="{F88902FD-7C90-4D5B-812E-8DF1B355BFC3}"/>
              </a:ext>
            </a:extLst>
          </p:cNvPr>
          <p:cNvSpPr>
            <a:spLocks noGrp="1"/>
          </p:cNvSpPr>
          <p:nvPr>
            <p:ph type="ftr" sz="quarter" idx="11"/>
          </p:nvPr>
        </p:nvSpPr>
        <p:spPr/>
        <p:txBody>
          <a:bodyPr/>
          <a:lstStyle/>
          <a:p>
            <a:r>
              <a:rPr lang="en-GB"/>
              <a:t>Jake Bretherton 1800231</a:t>
            </a:r>
          </a:p>
        </p:txBody>
      </p:sp>
      <p:sp>
        <p:nvSpPr>
          <p:cNvPr id="5" name="Content Placeholder 2">
            <a:extLst>
              <a:ext uri="{FF2B5EF4-FFF2-40B4-BE49-F238E27FC236}">
                <a16:creationId xmlns:a16="http://schemas.microsoft.com/office/drawing/2014/main" id="{4CB3DD4E-F180-4A77-A4FB-8C6527FD882D}"/>
              </a:ext>
            </a:extLst>
          </p:cNvPr>
          <p:cNvSpPr>
            <a:spLocks noGrp="1"/>
          </p:cNvSpPr>
          <p:nvPr>
            <p:ph idx="1"/>
          </p:nvPr>
        </p:nvSpPr>
        <p:spPr>
          <a:xfrm>
            <a:off x="1097280" y="1845734"/>
            <a:ext cx="10058400" cy="4023360"/>
          </a:xfrm>
        </p:spPr>
        <p:txBody>
          <a:bodyPr/>
          <a:lstStyle/>
          <a:p>
            <a:r>
              <a:rPr lang="en-GB" dirty="0"/>
              <a:t>A mutex lock is acquired as signalling and waiting on a semaphore both alter the pool count and therefore represent a race condition.</a:t>
            </a:r>
          </a:p>
          <a:p>
            <a:r>
              <a:rPr lang="en-GB" dirty="0"/>
              <a:t>If the thread suspends waiting for a signal then the mutex it automatically released until woken up (when it reacquired) </a:t>
            </a:r>
          </a:p>
        </p:txBody>
      </p:sp>
      <p:pic>
        <p:nvPicPr>
          <p:cNvPr id="3" name="Picture 2">
            <a:extLst>
              <a:ext uri="{FF2B5EF4-FFF2-40B4-BE49-F238E27FC236}">
                <a16:creationId xmlns:a16="http://schemas.microsoft.com/office/drawing/2014/main" id="{41DAE144-7574-493B-8000-7B75AC93AC05}"/>
              </a:ext>
            </a:extLst>
          </p:cNvPr>
          <p:cNvPicPr>
            <a:picLocks noChangeAspect="1"/>
          </p:cNvPicPr>
          <p:nvPr/>
        </p:nvPicPr>
        <p:blipFill>
          <a:blip r:embed="rId4"/>
          <a:stretch>
            <a:fillRect/>
          </a:stretch>
        </p:blipFill>
        <p:spPr>
          <a:xfrm>
            <a:off x="1858609" y="3197280"/>
            <a:ext cx="7844672" cy="1522958"/>
          </a:xfrm>
          <a:prstGeom prst="rect">
            <a:avLst/>
          </a:prstGeom>
        </p:spPr>
      </p:pic>
      <p:pic>
        <p:nvPicPr>
          <p:cNvPr id="6" name="Picture 5">
            <a:extLst>
              <a:ext uri="{FF2B5EF4-FFF2-40B4-BE49-F238E27FC236}">
                <a16:creationId xmlns:a16="http://schemas.microsoft.com/office/drawing/2014/main" id="{5C7733F8-10B6-40BC-9B4C-45075611B2AC}"/>
              </a:ext>
            </a:extLst>
          </p:cNvPr>
          <p:cNvPicPr>
            <a:picLocks noChangeAspect="1"/>
          </p:cNvPicPr>
          <p:nvPr/>
        </p:nvPicPr>
        <p:blipFill>
          <a:blip r:embed="rId5"/>
          <a:stretch>
            <a:fillRect/>
          </a:stretch>
        </p:blipFill>
        <p:spPr>
          <a:xfrm>
            <a:off x="1858609" y="4720238"/>
            <a:ext cx="8711981" cy="1522959"/>
          </a:xfrm>
          <a:prstGeom prst="rect">
            <a:avLst/>
          </a:prstGeom>
        </p:spPr>
      </p:pic>
      <p:pic>
        <p:nvPicPr>
          <p:cNvPr id="8" name="Audio 7">
            <a:hlinkClick r:id="" action="ppaction://media"/>
            <a:extLst>
              <a:ext uri="{FF2B5EF4-FFF2-40B4-BE49-F238E27FC236}">
                <a16:creationId xmlns:a16="http://schemas.microsoft.com/office/drawing/2014/main" id="{CD8D67B0-AD09-436B-8D8B-995387AFFE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84263682"/>
      </p:ext>
    </p:extLst>
  </p:cSld>
  <p:clrMapOvr>
    <a:masterClrMapping/>
  </p:clrMapOvr>
  <mc:AlternateContent xmlns:mc="http://schemas.openxmlformats.org/markup-compatibility/2006" xmlns:p14="http://schemas.microsoft.com/office/powerpoint/2010/main">
    <mc:Choice Requires="p14">
      <p:transition spd="slow" p14:dur="2000" advTm="14628"/>
    </mc:Choice>
    <mc:Fallback xmlns="">
      <p:transition spd="slow" advTm="14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EBD9-E749-4252-8B0F-FCF21E86ADBF}"/>
              </a:ext>
            </a:extLst>
          </p:cNvPr>
          <p:cNvSpPr>
            <a:spLocks noGrp="1"/>
          </p:cNvSpPr>
          <p:nvPr>
            <p:ph type="title"/>
          </p:nvPr>
        </p:nvSpPr>
        <p:spPr/>
        <p:txBody>
          <a:bodyPr/>
          <a:lstStyle/>
          <a:p>
            <a:r>
              <a:rPr lang="en-GB" dirty="0"/>
              <a:t>Channel</a:t>
            </a:r>
          </a:p>
        </p:txBody>
      </p:sp>
      <p:sp>
        <p:nvSpPr>
          <p:cNvPr id="3" name="Content Placeholder 2">
            <a:extLst>
              <a:ext uri="{FF2B5EF4-FFF2-40B4-BE49-F238E27FC236}">
                <a16:creationId xmlns:a16="http://schemas.microsoft.com/office/drawing/2014/main" id="{30F8B8C5-1F44-4CD4-8345-22C01A229F6E}"/>
              </a:ext>
            </a:extLst>
          </p:cNvPr>
          <p:cNvSpPr>
            <a:spLocks noGrp="1"/>
          </p:cNvSpPr>
          <p:nvPr>
            <p:ph idx="1"/>
          </p:nvPr>
        </p:nvSpPr>
        <p:spPr/>
        <p:txBody>
          <a:bodyPr/>
          <a:lstStyle/>
          <a:p>
            <a:r>
              <a:rPr lang="en-GB" dirty="0"/>
              <a:t>Requires two semaphores, one to hold the number of elements in the channel, another to hold the number of empty spaces in the channel.</a:t>
            </a:r>
          </a:p>
          <a:p>
            <a:r>
              <a:rPr lang="en-GB" dirty="0"/>
              <a:t>A mutex lock is needed to write to the channel, as well as read from it as reading removes the item read.</a:t>
            </a:r>
          </a:p>
          <a:p>
            <a:endParaRPr lang="en-GB" dirty="0"/>
          </a:p>
        </p:txBody>
      </p:sp>
      <p:sp>
        <p:nvSpPr>
          <p:cNvPr id="4" name="Footer Placeholder 3">
            <a:extLst>
              <a:ext uri="{FF2B5EF4-FFF2-40B4-BE49-F238E27FC236}">
                <a16:creationId xmlns:a16="http://schemas.microsoft.com/office/drawing/2014/main" id="{C5FBCD29-976C-4AE5-AEE6-6CD87FEDA6C8}"/>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67967E6F-7AAB-48CF-9E1F-BFD90C61B79F}"/>
              </a:ext>
            </a:extLst>
          </p:cNvPr>
          <p:cNvPicPr>
            <a:picLocks noChangeAspect="1"/>
          </p:cNvPicPr>
          <p:nvPr/>
        </p:nvPicPr>
        <p:blipFill>
          <a:blip r:embed="rId4"/>
          <a:stretch>
            <a:fillRect/>
          </a:stretch>
        </p:blipFill>
        <p:spPr>
          <a:xfrm>
            <a:off x="1097280" y="3280897"/>
            <a:ext cx="6217272" cy="1969082"/>
          </a:xfrm>
          <a:prstGeom prst="rect">
            <a:avLst/>
          </a:prstGeom>
        </p:spPr>
      </p:pic>
      <p:pic>
        <p:nvPicPr>
          <p:cNvPr id="6" name="Picture 5">
            <a:extLst>
              <a:ext uri="{FF2B5EF4-FFF2-40B4-BE49-F238E27FC236}">
                <a16:creationId xmlns:a16="http://schemas.microsoft.com/office/drawing/2014/main" id="{80F6EDE7-2C96-463E-8D06-BA1DCEDF7436}"/>
              </a:ext>
            </a:extLst>
          </p:cNvPr>
          <p:cNvPicPr>
            <a:picLocks noChangeAspect="1"/>
          </p:cNvPicPr>
          <p:nvPr/>
        </p:nvPicPr>
        <p:blipFill>
          <a:blip r:embed="rId5"/>
          <a:stretch>
            <a:fillRect/>
          </a:stretch>
        </p:blipFill>
        <p:spPr>
          <a:xfrm>
            <a:off x="4092794" y="4202088"/>
            <a:ext cx="7748464" cy="1969082"/>
          </a:xfrm>
          <a:prstGeom prst="rect">
            <a:avLst/>
          </a:prstGeom>
        </p:spPr>
      </p:pic>
      <p:pic>
        <p:nvPicPr>
          <p:cNvPr id="7" name="Audio 6">
            <a:hlinkClick r:id="" action="ppaction://media"/>
            <a:extLst>
              <a:ext uri="{FF2B5EF4-FFF2-40B4-BE49-F238E27FC236}">
                <a16:creationId xmlns:a16="http://schemas.microsoft.com/office/drawing/2014/main" id="{1EDC7C10-AA2E-42C7-B560-A3B91CFF97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32520119"/>
      </p:ext>
    </p:extLst>
  </p:cSld>
  <p:clrMapOvr>
    <a:masterClrMapping/>
  </p:clrMapOvr>
  <mc:AlternateContent xmlns:mc="http://schemas.openxmlformats.org/markup-compatibility/2006" xmlns:p14="http://schemas.microsoft.com/office/powerpoint/2010/main">
    <mc:Choice Requires="p14">
      <p:transition spd="slow" p14:dur="2000" advTm="15877"/>
    </mc:Choice>
    <mc:Fallback xmlns="">
      <p:transition spd="slow" advTm="15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7C2D-97F8-47B1-8588-22D2FADD9A61}"/>
              </a:ext>
            </a:extLst>
          </p:cNvPr>
          <p:cNvSpPr>
            <a:spLocks noGrp="1"/>
          </p:cNvSpPr>
          <p:nvPr>
            <p:ph type="title"/>
          </p:nvPr>
        </p:nvSpPr>
        <p:spPr/>
        <p:txBody>
          <a:bodyPr/>
          <a:lstStyle/>
          <a:p>
            <a:r>
              <a:rPr lang="en-GB" dirty="0"/>
              <a:t>Model</a:t>
            </a:r>
          </a:p>
        </p:txBody>
      </p:sp>
      <p:sp>
        <p:nvSpPr>
          <p:cNvPr id="4" name="Footer Placeholder 3">
            <a:extLst>
              <a:ext uri="{FF2B5EF4-FFF2-40B4-BE49-F238E27FC236}">
                <a16:creationId xmlns:a16="http://schemas.microsoft.com/office/drawing/2014/main" id="{1EA21F20-A9BF-4C2B-AB54-75662F5EFB87}"/>
              </a:ext>
            </a:extLst>
          </p:cNvPr>
          <p:cNvSpPr>
            <a:spLocks noGrp="1"/>
          </p:cNvSpPr>
          <p:nvPr>
            <p:ph type="ftr" sz="quarter" idx="11"/>
          </p:nvPr>
        </p:nvSpPr>
        <p:spPr/>
        <p:txBody>
          <a:bodyPr/>
          <a:lstStyle/>
          <a:p>
            <a:r>
              <a:rPr lang="en-GB"/>
              <a:t>Jake Bretherton 1800231</a:t>
            </a:r>
          </a:p>
        </p:txBody>
      </p:sp>
      <p:sp>
        <p:nvSpPr>
          <p:cNvPr id="9" name="Rectangle 8">
            <a:extLst>
              <a:ext uri="{FF2B5EF4-FFF2-40B4-BE49-F238E27FC236}">
                <a16:creationId xmlns:a16="http://schemas.microsoft.com/office/drawing/2014/main" id="{6807D814-28A8-4E21-9ED4-C76886779CE8}"/>
              </a:ext>
            </a:extLst>
          </p:cNvPr>
          <p:cNvSpPr/>
          <p:nvPr/>
        </p:nvSpPr>
        <p:spPr>
          <a:xfrm>
            <a:off x="3322231"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Plain Text Password</a:t>
            </a:r>
            <a:endParaRPr lang="en-GB" sz="800" dirty="0"/>
          </a:p>
        </p:txBody>
      </p:sp>
      <p:sp>
        <p:nvSpPr>
          <p:cNvPr id="11" name="Rectangle: Rounded Corners 10">
            <a:extLst>
              <a:ext uri="{FF2B5EF4-FFF2-40B4-BE49-F238E27FC236}">
                <a16:creationId xmlns:a16="http://schemas.microsoft.com/office/drawing/2014/main" id="{93C5EA07-6680-4EE2-B3DC-6583F8A0A983}"/>
              </a:ext>
            </a:extLst>
          </p:cNvPr>
          <p:cNvSpPr/>
          <p:nvPr/>
        </p:nvSpPr>
        <p:spPr>
          <a:xfrm>
            <a:off x="1234180"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Single character</a:t>
            </a:r>
            <a:endParaRPr lang="en-GB" dirty="0"/>
          </a:p>
        </p:txBody>
      </p:sp>
      <p:sp>
        <p:nvSpPr>
          <p:cNvPr id="7" name="Rectangle: Rounded Corners 6">
            <a:extLst>
              <a:ext uri="{FF2B5EF4-FFF2-40B4-BE49-F238E27FC236}">
                <a16:creationId xmlns:a16="http://schemas.microsoft.com/office/drawing/2014/main" id="{214D595C-4DAD-4B6F-9218-E6743AB4AB3F}"/>
              </a:ext>
            </a:extLst>
          </p:cNvPr>
          <p:cNvSpPr/>
          <p:nvPr/>
        </p:nvSpPr>
        <p:spPr>
          <a:xfrm>
            <a:off x="1234179" y="36264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Root word</a:t>
            </a:r>
            <a:endParaRPr lang="en-GB" dirty="0"/>
          </a:p>
        </p:txBody>
      </p:sp>
      <p:sp>
        <p:nvSpPr>
          <p:cNvPr id="3" name="Arrow: Right 2">
            <a:extLst>
              <a:ext uri="{FF2B5EF4-FFF2-40B4-BE49-F238E27FC236}">
                <a16:creationId xmlns:a16="http://schemas.microsoft.com/office/drawing/2014/main" id="{CC31B8BB-4AF2-4A2B-8D05-6BEFF0F24065}"/>
              </a:ext>
            </a:extLst>
          </p:cNvPr>
          <p:cNvSpPr/>
          <p:nvPr/>
        </p:nvSpPr>
        <p:spPr>
          <a:xfrm>
            <a:off x="2621682"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5" name="Arrow: Circular 4">
            <a:extLst>
              <a:ext uri="{FF2B5EF4-FFF2-40B4-BE49-F238E27FC236}">
                <a16:creationId xmlns:a16="http://schemas.microsoft.com/office/drawing/2014/main" id="{EFC33694-A4D1-4F0A-A515-101B2D4E3387}"/>
              </a:ext>
            </a:extLst>
          </p:cNvPr>
          <p:cNvSpPr/>
          <p:nvPr/>
        </p:nvSpPr>
        <p:spPr>
          <a:xfrm rot="5400000" flipV="1">
            <a:off x="821705"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4" name="TextBox 13">
            <a:extLst>
              <a:ext uri="{FF2B5EF4-FFF2-40B4-BE49-F238E27FC236}">
                <a16:creationId xmlns:a16="http://schemas.microsoft.com/office/drawing/2014/main" id="{8C5F293B-AED2-4F10-8BEA-958387F0620B}"/>
              </a:ext>
            </a:extLst>
          </p:cNvPr>
          <p:cNvSpPr txBox="1"/>
          <p:nvPr/>
        </p:nvSpPr>
        <p:spPr>
          <a:xfrm>
            <a:off x="944618" y="3229047"/>
            <a:ext cx="579120" cy="276999"/>
          </a:xfrm>
          <a:prstGeom prst="rect">
            <a:avLst/>
          </a:prstGeom>
          <a:noFill/>
        </p:spPr>
        <p:txBody>
          <a:bodyPr wrap="square" rtlCol="0">
            <a:spAutoFit/>
          </a:bodyPr>
          <a:lstStyle/>
          <a:p>
            <a:r>
              <a:rPr lang="en-GB" sz="1200" dirty="0"/>
              <a:t>Signal</a:t>
            </a:r>
          </a:p>
        </p:txBody>
      </p:sp>
      <p:sp>
        <p:nvSpPr>
          <p:cNvPr id="15" name="Arrow: Circular 14">
            <a:extLst>
              <a:ext uri="{FF2B5EF4-FFF2-40B4-BE49-F238E27FC236}">
                <a16:creationId xmlns:a16="http://schemas.microsoft.com/office/drawing/2014/main" id="{E763A76C-6664-4DE4-87AA-DDB7189F368E}"/>
              </a:ext>
            </a:extLst>
          </p:cNvPr>
          <p:cNvSpPr/>
          <p:nvPr/>
        </p:nvSpPr>
        <p:spPr>
          <a:xfrm rot="16200000" flipV="1">
            <a:off x="2193310"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6" name="TextBox 15">
            <a:extLst>
              <a:ext uri="{FF2B5EF4-FFF2-40B4-BE49-F238E27FC236}">
                <a16:creationId xmlns:a16="http://schemas.microsoft.com/office/drawing/2014/main" id="{F0FD15F2-AA9D-4A95-9529-4728581033E3}"/>
              </a:ext>
            </a:extLst>
          </p:cNvPr>
          <p:cNvSpPr txBox="1"/>
          <p:nvPr/>
        </p:nvSpPr>
        <p:spPr>
          <a:xfrm>
            <a:off x="2234153" y="3229047"/>
            <a:ext cx="661190" cy="276999"/>
          </a:xfrm>
          <a:prstGeom prst="rect">
            <a:avLst/>
          </a:prstGeom>
          <a:noFill/>
        </p:spPr>
        <p:txBody>
          <a:bodyPr wrap="square" rtlCol="0">
            <a:spAutoFit/>
          </a:bodyPr>
          <a:lstStyle/>
          <a:p>
            <a:r>
              <a:rPr lang="en-GB" sz="1200" dirty="0"/>
              <a:t>Update</a:t>
            </a:r>
          </a:p>
        </p:txBody>
      </p:sp>
      <p:sp>
        <p:nvSpPr>
          <p:cNvPr id="18" name="Arrow: Right 17">
            <a:extLst>
              <a:ext uri="{FF2B5EF4-FFF2-40B4-BE49-F238E27FC236}">
                <a16:creationId xmlns:a16="http://schemas.microsoft.com/office/drawing/2014/main" id="{A24CB15A-4B8C-4DAE-A401-877BDF5EB88F}"/>
              </a:ext>
            </a:extLst>
          </p:cNvPr>
          <p:cNvSpPr/>
          <p:nvPr/>
        </p:nvSpPr>
        <p:spPr>
          <a:xfrm>
            <a:off x="4709734"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1" name="Rectangle: Rounded Corners 20">
            <a:extLst>
              <a:ext uri="{FF2B5EF4-FFF2-40B4-BE49-F238E27FC236}">
                <a16:creationId xmlns:a16="http://schemas.microsoft.com/office/drawing/2014/main" id="{612BA9F7-F279-4A07-9B4A-D02776A0C376}"/>
              </a:ext>
            </a:extLst>
          </p:cNvPr>
          <p:cNvSpPr/>
          <p:nvPr/>
        </p:nvSpPr>
        <p:spPr>
          <a:xfrm>
            <a:off x="5410283"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sp>
        <p:nvSpPr>
          <p:cNvPr id="22" name="Rectangle 21">
            <a:extLst>
              <a:ext uri="{FF2B5EF4-FFF2-40B4-BE49-F238E27FC236}">
                <a16:creationId xmlns:a16="http://schemas.microsoft.com/office/drawing/2014/main" id="{1BC80D9C-FB92-46B2-90AF-53577A7BE643}"/>
              </a:ext>
            </a:extLst>
          </p:cNvPr>
          <p:cNvSpPr/>
          <p:nvPr/>
        </p:nvSpPr>
        <p:spPr>
          <a:xfrm>
            <a:off x="7498334"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Password Hash Pair</a:t>
            </a:r>
            <a:endParaRPr lang="en-GB" sz="800" dirty="0"/>
          </a:p>
        </p:txBody>
      </p:sp>
      <p:sp>
        <p:nvSpPr>
          <p:cNvPr id="23" name="Arrow: Right 22">
            <a:extLst>
              <a:ext uri="{FF2B5EF4-FFF2-40B4-BE49-F238E27FC236}">
                <a16:creationId xmlns:a16="http://schemas.microsoft.com/office/drawing/2014/main" id="{0F47D9FD-6AB5-4ECB-B8D0-CE8B69983D63}"/>
              </a:ext>
            </a:extLst>
          </p:cNvPr>
          <p:cNvSpPr/>
          <p:nvPr/>
        </p:nvSpPr>
        <p:spPr>
          <a:xfrm>
            <a:off x="6797785"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4" name="Arrow: Right 23">
            <a:extLst>
              <a:ext uri="{FF2B5EF4-FFF2-40B4-BE49-F238E27FC236}">
                <a16:creationId xmlns:a16="http://schemas.microsoft.com/office/drawing/2014/main" id="{6948ACD7-97E6-4E29-9903-C3462677793F}"/>
              </a:ext>
            </a:extLst>
          </p:cNvPr>
          <p:cNvSpPr/>
          <p:nvPr/>
        </p:nvSpPr>
        <p:spPr>
          <a:xfrm flipH="1">
            <a:off x="8885837" y="3973322"/>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5" name="Rectangle: Rounded Corners 24">
            <a:extLst>
              <a:ext uri="{FF2B5EF4-FFF2-40B4-BE49-F238E27FC236}">
                <a16:creationId xmlns:a16="http://schemas.microsoft.com/office/drawing/2014/main" id="{2D25F050-21CE-49FE-A0D5-A4C1CF1898CA}"/>
              </a:ext>
            </a:extLst>
          </p:cNvPr>
          <p:cNvSpPr/>
          <p:nvPr/>
        </p:nvSpPr>
        <p:spPr>
          <a:xfrm>
            <a:off x="9586386" y="2193576"/>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Compare Hash to Target</a:t>
            </a:r>
            <a:endParaRPr lang="en-GB" sz="700" dirty="0"/>
          </a:p>
        </p:txBody>
      </p:sp>
      <p:sp>
        <p:nvSpPr>
          <p:cNvPr id="26" name="Rectangle 25">
            <a:extLst>
              <a:ext uri="{FF2B5EF4-FFF2-40B4-BE49-F238E27FC236}">
                <a16:creationId xmlns:a16="http://schemas.microsoft.com/office/drawing/2014/main" id="{798BEFFE-E65D-431F-B4C4-CD7CC0EAA5D6}"/>
              </a:ext>
            </a:extLst>
          </p:cNvPr>
          <p:cNvSpPr/>
          <p:nvPr/>
        </p:nvSpPr>
        <p:spPr>
          <a:xfrm>
            <a:off x="9586384" y="3780021"/>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Found Password</a:t>
            </a:r>
            <a:endParaRPr lang="en-GB" sz="800" dirty="0"/>
          </a:p>
        </p:txBody>
      </p:sp>
      <p:sp>
        <p:nvSpPr>
          <p:cNvPr id="28" name="Arrow: Right 27">
            <a:extLst>
              <a:ext uri="{FF2B5EF4-FFF2-40B4-BE49-F238E27FC236}">
                <a16:creationId xmlns:a16="http://schemas.microsoft.com/office/drawing/2014/main" id="{DB5F5600-0D9D-4686-A0EC-CC990D2D643F}"/>
              </a:ext>
            </a:extLst>
          </p:cNvPr>
          <p:cNvSpPr/>
          <p:nvPr/>
        </p:nvSpPr>
        <p:spPr>
          <a:xfrm rot="5400000">
            <a:off x="9944113" y="3284975"/>
            <a:ext cx="672046"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9" name="Arrow: Right 28">
            <a:extLst>
              <a:ext uri="{FF2B5EF4-FFF2-40B4-BE49-F238E27FC236}">
                <a16:creationId xmlns:a16="http://schemas.microsoft.com/office/drawing/2014/main" id="{AFA17970-D04E-4FDB-8A1F-41AEF5FED8DB}"/>
              </a:ext>
            </a:extLst>
          </p:cNvPr>
          <p:cNvSpPr/>
          <p:nvPr/>
        </p:nvSpPr>
        <p:spPr>
          <a:xfrm>
            <a:off x="8885835" y="2503531"/>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30" name="Rectangle: Rounded Corners 29">
            <a:extLst>
              <a:ext uri="{FF2B5EF4-FFF2-40B4-BE49-F238E27FC236}">
                <a16:creationId xmlns:a16="http://schemas.microsoft.com/office/drawing/2014/main" id="{97ADC845-3E76-4EF4-9AEA-1C7615DEEC25}"/>
              </a:ext>
            </a:extLst>
          </p:cNvPr>
          <p:cNvSpPr/>
          <p:nvPr/>
        </p:nvSpPr>
        <p:spPr>
          <a:xfrm>
            <a:off x="7498332" y="3675148"/>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endParaRPr lang="en-GB" sz="800" u="sng" dirty="0"/>
          </a:p>
          <a:p>
            <a:pPr algn="ctr"/>
            <a:r>
              <a:rPr lang="en-GB" sz="1600" dirty="0"/>
              <a:t>Wait for end of Search</a:t>
            </a:r>
          </a:p>
        </p:txBody>
      </p:sp>
      <p:sp>
        <p:nvSpPr>
          <p:cNvPr id="31" name="Oval 30">
            <a:extLst>
              <a:ext uri="{FF2B5EF4-FFF2-40B4-BE49-F238E27FC236}">
                <a16:creationId xmlns:a16="http://schemas.microsoft.com/office/drawing/2014/main" id="{545E888B-52ED-4956-9664-7B91775A7646}"/>
              </a:ext>
            </a:extLst>
          </p:cNvPr>
          <p:cNvSpPr/>
          <p:nvPr/>
        </p:nvSpPr>
        <p:spPr>
          <a:xfrm>
            <a:off x="1228736"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Begin</a:t>
            </a:r>
          </a:p>
          <a:p>
            <a:pPr algn="ctr"/>
            <a:r>
              <a:rPr lang="en-GB" sz="1100" dirty="0"/>
              <a:t>Provide Hash</a:t>
            </a:r>
          </a:p>
        </p:txBody>
      </p:sp>
      <p:sp>
        <p:nvSpPr>
          <p:cNvPr id="33" name="Oval 32">
            <a:extLst>
              <a:ext uri="{FF2B5EF4-FFF2-40B4-BE49-F238E27FC236}">
                <a16:creationId xmlns:a16="http://schemas.microsoft.com/office/drawing/2014/main" id="{365B919E-051D-40A3-A301-DAB594B5CDF1}"/>
              </a:ext>
            </a:extLst>
          </p:cNvPr>
          <p:cNvSpPr/>
          <p:nvPr/>
        </p:nvSpPr>
        <p:spPr>
          <a:xfrm>
            <a:off x="7498332"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End</a:t>
            </a:r>
          </a:p>
          <a:p>
            <a:pPr algn="ctr"/>
            <a:r>
              <a:rPr lang="en-GB" sz="900" dirty="0"/>
              <a:t>Return Password</a:t>
            </a:r>
          </a:p>
        </p:txBody>
      </p:sp>
      <p:cxnSp>
        <p:nvCxnSpPr>
          <p:cNvPr id="35" name="Straight Arrow Connector 34">
            <a:extLst>
              <a:ext uri="{FF2B5EF4-FFF2-40B4-BE49-F238E27FC236}">
                <a16:creationId xmlns:a16="http://schemas.microsoft.com/office/drawing/2014/main" id="{2A6FDD94-A7B5-440B-BDF8-FDC487BA2661}"/>
              </a:ext>
            </a:extLst>
          </p:cNvPr>
          <p:cNvCxnSpPr>
            <a:stCxn id="31" idx="0"/>
            <a:endCxn id="7" idx="2"/>
          </p:cNvCxnSpPr>
          <p:nvPr/>
        </p:nvCxnSpPr>
        <p:spPr>
          <a:xfrm flipV="1">
            <a:off x="1922488" y="4540847"/>
            <a:ext cx="5443" cy="45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A0CE634-38A4-4347-9CDF-D6C2482F81A4}"/>
              </a:ext>
            </a:extLst>
          </p:cNvPr>
          <p:cNvCxnSpPr>
            <a:stCxn id="30" idx="2"/>
            <a:endCxn id="33" idx="0"/>
          </p:cNvCxnSpPr>
          <p:nvPr/>
        </p:nvCxnSpPr>
        <p:spPr>
          <a:xfrm>
            <a:off x="8192084" y="4589548"/>
            <a:ext cx="0" cy="408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1F63A2FC-00BA-4688-9AB2-7D352683F4E1}"/>
              </a:ext>
            </a:extLst>
          </p:cNvPr>
          <p:cNvSpPr/>
          <p:nvPr/>
        </p:nvSpPr>
        <p:spPr>
          <a:xfrm>
            <a:off x="1602996" y="3168847"/>
            <a:ext cx="638981" cy="39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dirty="0">
                <a:solidFill>
                  <a:schemeClr val="tx1"/>
                </a:solidFill>
              </a:rPr>
              <a:t>Barrier</a:t>
            </a:r>
          </a:p>
        </p:txBody>
      </p:sp>
      <p:sp>
        <p:nvSpPr>
          <p:cNvPr id="43" name="Rectangle 42">
            <a:extLst>
              <a:ext uri="{FF2B5EF4-FFF2-40B4-BE49-F238E27FC236}">
                <a16:creationId xmlns:a16="http://schemas.microsoft.com/office/drawing/2014/main" id="{916DAEF8-92FC-47BC-8E1A-0DEEF55DA2BB}"/>
              </a:ext>
            </a:extLst>
          </p:cNvPr>
          <p:cNvSpPr/>
          <p:nvPr/>
        </p:nvSpPr>
        <p:spPr>
          <a:xfrm>
            <a:off x="10439162" y="3309400"/>
            <a:ext cx="879103" cy="196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400" dirty="0"/>
              <a:t>If Match</a:t>
            </a:r>
          </a:p>
        </p:txBody>
      </p:sp>
      <p:pic>
        <p:nvPicPr>
          <p:cNvPr id="6" name="Audio 5">
            <a:hlinkClick r:id="" action="ppaction://media"/>
            <a:extLst>
              <a:ext uri="{FF2B5EF4-FFF2-40B4-BE49-F238E27FC236}">
                <a16:creationId xmlns:a16="http://schemas.microsoft.com/office/drawing/2014/main" id="{802AB1D1-B13F-4C32-A35F-9E8F74532A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64645644"/>
      </p:ext>
    </p:extLst>
  </p:cSld>
  <p:clrMapOvr>
    <a:masterClrMapping/>
  </p:clrMapOvr>
  <mc:AlternateContent xmlns:mc="http://schemas.openxmlformats.org/markup-compatibility/2006" xmlns:p14="http://schemas.microsoft.com/office/powerpoint/2010/main">
    <mc:Choice Requires="p14">
      <p:transition spd="slow" p14:dur="2000" advTm="5031"/>
    </mc:Choice>
    <mc:Fallback xmlns="">
      <p:transition spd="slow" advTm="5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137" x="3797300" y="6362700"/>
          <p14:tracePt t="3239" x="2090738" y="6696075"/>
          <p14:tracePt t="3248" x="1954213" y="6561138"/>
          <p14:tracePt t="3255" x="1792288" y="6399213"/>
          <p14:tracePt t="3265" x="1631950" y="6186488"/>
          <p14:tracePt t="3271" x="1487488" y="5983288"/>
          <p14:tracePt t="3281" x="1333500" y="5727700"/>
          <p14:tracePt t="3288" x="1198563" y="5481638"/>
          <p14:tracePt t="3297" x="1104900" y="5235575"/>
          <p14:tracePt t="3303" x="1011238" y="4997450"/>
          <p14:tracePt t="3314" x="950913" y="4792663"/>
          <p14:tracePt t="3320" x="909638" y="4622800"/>
          <p14:tracePt t="3327" x="884238" y="4460875"/>
          <p14:tracePt t="3335" x="874713" y="4316413"/>
          <p14:tracePt t="3343" x="874713" y="4189413"/>
          <p14:tracePt t="3352" x="925513" y="4062413"/>
          <p14:tracePt t="3359" x="993775" y="3951288"/>
          <p14:tracePt t="3367" x="1079500" y="3849688"/>
          <p14:tracePt t="3375" x="1198563" y="3748088"/>
          <p14:tracePt t="3383" x="1343025" y="3662363"/>
          <p14:tracePt t="3391" x="1512888" y="3560763"/>
          <p14:tracePt t="3399" x="1673225" y="3475038"/>
          <p14:tracePt t="3407" x="1827213" y="3433763"/>
          <p14:tracePt t="3416" x="1954213" y="3382963"/>
          <p14:tracePt t="3423" x="2073275" y="3348038"/>
          <p14:tracePt t="3432" x="2174875" y="3322638"/>
          <p14:tracePt t="3439" x="2276475" y="3305175"/>
          <p14:tracePt t="3449" x="2379663" y="3289300"/>
          <p14:tracePt t="3455" x="2463800" y="3279775"/>
          <p14:tracePt t="3464" x="2532063" y="3279775"/>
          <p14:tracePt t="3471" x="2608263" y="3279775"/>
          <p14:tracePt t="3481" x="2616200" y="3279775"/>
          <p14:tracePt t="3487" x="2625725" y="3279775"/>
          <p14:tracePt t="3513" x="2625725" y="3314700"/>
          <p14:tracePt t="3519" x="2574925" y="3348038"/>
          <p14:tracePt t="3527" x="2549525" y="3355975"/>
          <p14:tracePt t="3535" x="2514600" y="3373438"/>
          <p14:tracePt t="3543" x="2481263" y="3398838"/>
          <p14:tracePt t="3551" x="2446338" y="3416300"/>
          <p14:tracePt t="3560" x="2413000" y="3424238"/>
          <p14:tracePt t="3567" x="2379663" y="3433763"/>
          <p14:tracePt t="3575" x="2336800" y="3441700"/>
          <p14:tracePt t="3583" x="2276475" y="3449638"/>
          <p14:tracePt t="3591" x="2217738" y="3459163"/>
          <p14:tracePt t="3599" x="2174875" y="3459163"/>
          <p14:tracePt t="3609" x="2132013" y="3459163"/>
          <p14:tracePt t="3616" x="2098675" y="3459163"/>
          <p14:tracePt t="3624" x="2073275" y="3441700"/>
          <p14:tracePt t="3632" x="2055813" y="3408363"/>
          <p14:tracePt t="3639" x="2047875" y="3365500"/>
          <p14:tracePt t="3648" x="2038350" y="3314700"/>
          <p14:tracePt t="3655" x="2038350" y="3254375"/>
          <p14:tracePt t="3664" x="2055813" y="3186113"/>
          <p14:tracePt t="3671" x="2090738" y="3119438"/>
          <p14:tracePt t="3681" x="2132013" y="3041650"/>
          <p14:tracePt t="3687" x="2200275" y="2974975"/>
          <p14:tracePt t="3698" x="2268538" y="2914650"/>
          <p14:tracePt t="3703" x="2344738" y="2855913"/>
          <p14:tracePt t="3714" x="2438400" y="2813050"/>
          <p14:tracePt t="3719" x="2514600" y="2778125"/>
          <p14:tracePt t="3727" x="2582863" y="2752725"/>
          <p14:tracePt t="3735" x="2633663" y="2744788"/>
          <p14:tracePt t="3743" x="2676525" y="2736850"/>
          <p14:tracePt t="3751" x="2701925" y="2736850"/>
          <p14:tracePt t="3759" x="2727325" y="2762250"/>
          <p14:tracePt t="3767" x="2744788" y="2813050"/>
          <p14:tracePt t="3775" x="2752725" y="2871788"/>
          <p14:tracePt t="3783" x="2770188" y="2940050"/>
          <p14:tracePt t="3791" x="2770188" y="3016250"/>
          <p14:tracePt t="3799" x="2752725" y="3084513"/>
          <p14:tracePt t="3807" x="2719388" y="3178175"/>
          <p14:tracePt t="3815" x="2668588" y="3254375"/>
          <p14:tracePt t="3824" x="2600325" y="3330575"/>
          <p14:tracePt t="3831" x="2514600" y="3398838"/>
          <p14:tracePt t="3839" x="2438400" y="3459163"/>
          <p14:tracePt t="3848" x="2344738" y="3502025"/>
          <p14:tracePt t="3855" x="2260600" y="3535363"/>
          <p14:tracePt t="3864" x="2166938" y="3568700"/>
          <p14:tracePt t="3872" x="2098675" y="3594100"/>
          <p14:tracePt t="3882" x="2081213" y="3594100"/>
          <p14:tracePt t="3903" x="2073275" y="3568700"/>
          <p14:tracePt t="3915" x="2073275" y="3543300"/>
          <p14:tracePt t="3919" x="2073275" y="3517900"/>
          <p14:tracePt t="3927" x="2090738" y="3484563"/>
          <p14:tracePt t="3935" x="2132013" y="3424238"/>
          <p14:tracePt t="3943" x="2174875" y="3355975"/>
          <p14:tracePt t="3951" x="2235200" y="3279775"/>
          <p14:tracePt t="3959" x="2301875" y="3203575"/>
          <p14:tracePt t="3967" x="2370138" y="3127375"/>
          <p14:tracePt t="3975" x="2430463" y="3059113"/>
          <p14:tracePt t="3983" x="2446338" y="3041650"/>
          <p14:tracePt t="3991" x="2455863" y="303371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4341-63F9-4487-B423-E4EABBBE7B60}"/>
              </a:ext>
            </a:extLst>
          </p:cNvPr>
          <p:cNvSpPr>
            <a:spLocks noGrp="1"/>
          </p:cNvSpPr>
          <p:nvPr>
            <p:ph type="title"/>
          </p:nvPr>
        </p:nvSpPr>
        <p:spPr/>
        <p:txBody>
          <a:bodyPr/>
          <a:lstStyle/>
          <a:p>
            <a:r>
              <a:rPr lang="en-GB" dirty="0"/>
              <a:t>Generator threads</a:t>
            </a:r>
          </a:p>
        </p:txBody>
      </p:sp>
      <p:graphicFrame>
        <p:nvGraphicFramePr>
          <p:cNvPr id="6" name="Content Placeholder 5">
            <a:extLst>
              <a:ext uri="{FF2B5EF4-FFF2-40B4-BE49-F238E27FC236}">
                <a16:creationId xmlns:a16="http://schemas.microsoft.com/office/drawing/2014/main" id="{707D50C2-EBFB-4228-A0E1-D06FAE23B37D}"/>
              </a:ext>
            </a:extLst>
          </p:cNvPr>
          <p:cNvGraphicFramePr>
            <a:graphicFrameLocks noGrp="1"/>
          </p:cNvGraphicFramePr>
          <p:nvPr>
            <p:ph idx="1"/>
            <p:extLst>
              <p:ext uri="{D42A27DB-BD31-4B8C-83A1-F6EECF244321}">
                <p14:modId xmlns:p14="http://schemas.microsoft.com/office/powerpoint/2010/main" val="1756536626"/>
              </p:ext>
            </p:extLst>
          </p:nvPr>
        </p:nvGraphicFramePr>
        <p:xfrm>
          <a:off x="416244" y="2481143"/>
          <a:ext cx="5588000" cy="36041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a:extLst>
              <a:ext uri="{FF2B5EF4-FFF2-40B4-BE49-F238E27FC236}">
                <a16:creationId xmlns:a16="http://schemas.microsoft.com/office/drawing/2014/main" id="{824A840B-97E2-4C94-B85C-1B48E2195A73}"/>
              </a:ext>
            </a:extLst>
          </p:cNvPr>
          <p:cNvSpPr>
            <a:spLocks noGrp="1"/>
          </p:cNvSpPr>
          <p:nvPr>
            <p:ph type="ftr" sz="quarter" idx="11"/>
          </p:nvPr>
        </p:nvSpPr>
        <p:spPr/>
        <p:txBody>
          <a:bodyPr/>
          <a:lstStyle/>
          <a:p>
            <a:r>
              <a:rPr lang="en-GB"/>
              <a:t>Jake Bretherton 1800231</a:t>
            </a:r>
          </a:p>
        </p:txBody>
      </p:sp>
      <p:graphicFrame>
        <p:nvGraphicFramePr>
          <p:cNvPr id="8" name="Content Placeholder 5">
            <a:extLst>
              <a:ext uri="{FF2B5EF4-FFF2-40B4-BE49-F238E27FC236}">
                <a16:creationId xmlns:a16="http://schemas.microsoft.com/office/drawing/2014/main" id="{4A3B0B32-34C4-433F-B501-D6BF1F6F4EBA}"/>
              </a:ext>
            </a:extLst>
          </p:cNvPr>
          <p:cNvGraphicFramePr>
            <a:graphicFrameLocks/>
          </p:cNvGraphicFramePr>
          <p:nvPr>
            <p:extLst>
              <p:ext uri="{D42A27DB-BD31-4B8C-83A1-F6EECF244321}">
                <p14:modId xmlns:p14="http://schemas.microsoft.com/office/powerpoint/2010/main" val="3423948188"/>
              </p:ext>
            </p:extLst>
          </p:nvPr>
        </p:nvGraphicFramePr>
        <p:xfrm>
          <a:off x="6309360" y="2481778"/>
          <a:ext cx="5588000" cy="36041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2BD3EB7B-F499-4C01-BDEB-8C0169042364}"/>
              </a:ext>
            </a:extLst>
          </p:cNvPr>
          <p:cNvSpPr txBox="1"/>
          <p:nvPr/>
        </p:nvSpPr>
        <p:spPr>
          <a:xfrm>
            <a:off x="2074706" y="2111176"/>
            <a:ext cx="2271076" cy="369332"/>
          </a:xfrm>
          <a:prstGeom prst="rect">
            <a:avLst/>
          </a:prstGeom>
          <a:noFill/>
        </p:spPr>
        <p:txBody>
          <a:bodyPr wrap="square" rtlCol="0">
            <a:spAutoFit/>
          </a:bodyPr>
          <a:lstStyle/>
          <a:p>
            <a:r>
              <a:rPr lang="en-GB" dirty="0"/>
              <a:t>Last Character Thread</a:t>
            </a:r>
          </a:p>
        </p:txBody>
      </p:sp>
      <p:sp>
        <p:nvSpPr>
          <p:cNvPr id="10" name="TextBox 9">
            <a:extLst>
              <a:ext uri="{FF2B5EF4-FFF2-40B4-BE49-F238E27FC236}">
                <a16:creationId xmlns:a16="http://schemas.microsoft.com/office/drawing/2014/main" id="{644444ED-61EC-44AE-AC7F-A76109724ED2}"/>
              </a:ext>
            </a:extLst>
          </p:cNvPr>
          <p:cNvSpPr txBox="1"/>
          <p:nvPr/>
        </p:nvSpPr>
        <p:spPr>
          <a:xfrm>
            <a:off x="7967822" y="2111176"/>
            <a:ext cx="2271076" cy="369332"/>
          </a:xfrm>
          <a:prstGeom prst="rect">
            <a:avLst/>
          </a:prstGeom>
          <a:noFill/>
        </p:spPr>
        <p:txBody>
          <a:bodyPr wrap="square" rtlCol="0">
            <a:spAutoFit/>
          </a:bodyPr>
          <a:lstStyle/>
          <a:p>
            <a:r>
              <a:rPr lang="en-GB" dirty="0"/>
              <a:t>Root Password Thread</a:t>
            </a:r>
          </a:p>
        </p:txBody>
      </p:sp>
      <p:pic>
        <p:nvPicPr>
          <p:cNvPr id="5" name="Audio 4">
            <a:hlinkClick r:id="" action="ppaction://media"/>
            <a:extLst>
              <a:ext uri="{FF2B5EF4-FFF2-40B4-BE49-F238E27FC236}">
                <a16:creationId xmlns:a16="http://schemas.microsoft.com/office/drawing/2014/main" id="{96860D2F-32CE-4301-90FC-408A5C9DEE6E}"/>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54823585"/>
      </p:ext>
    </p:extLst>
  </p:cSld>
  <p:clrMapOvr>
    <a:masterClrMapping/>
  </p:clrMapOvr>
  <mc:AlternateContent xmlns:mc="http://schemas.openxmlformats.org/markup-compatibility/2006" xmlns:p14="http://schemas.microsoft.com/office/powerpoint/2010/main">
    <mc:Choice Requires="p14">
      <p:transition spd="slow" p14:dur="2000" advTm="39053"/>
    </mc:Choice>
    <mc:Fallback xmlns="">
      <p:transition spd="slow" advTm="39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89" x="841375" y="3186113"/>
          <p14:tracePt t="617" x="831850" y="3195638"/>
          <p14:tracePt t="624" x="831850" y="3203575"/>
          <p14:tracePt t="1149" x="823913" y="3203575"/>
          <p14:tracePt t="1164" x="815975" y="3186113"/>
          <p14:tracePt t="1173" x="815975" y="3170238"/>
          <p14:tracePt t="1180" x="815975" y="3144838"/>
          <p14:tracePt t="1188" x="815975" y="3109913"/>
          <p14:tracePt t="1196" x="806450" y="3094038"/>
          <p14:tracePt t="1204" x="798513" y="3067050"/>
          <p14:tracePt t="1212" x="798513" y="3051175"/>
          <p14:tracePt t="1221" x="798513" y="3025775"/>
          <p14:tracePt t="1229" x="798513" y="3008313"/>
          <p14:tracePt t="1237" x="790575" y="3000375"/>
          <p14:tracePt t="1245" x="790575" y="2990850"/>
          <p14:tracePt t="1340" x="781050" y="2990850"/>
          <p14:tracePt t="1348" x="773113" y="3000375"/>
          <p14:tracePt t="1357" x="765175" y="3016250"/>
          <p14:tracePt t="1364" x="755650" y="3041650"/>
          <p14:tracePt t="1373" x="722313" y="3067050"/>
          <p14:tracePt t="1380" x="704850" y="3094038"/>
          <p14:tracePt t="1388" x="704850" y="3119438"/>
          <p14:tracePt t="1396" x="688975" y="3135313"/>
          <p14:tracePt t="1404" x="671513" y="3170238"/>
          <p14:tracePt t="1413" x="636588" y="3211513"/>
          <p14:tracePt t="1420" x="628650" y="3238500"/>
          <p14:tracePt t="1429" x="611188" y="3254375"/>
          <p14:tracePt t="1436" x="569913" y="3305175"/>
          <p14:tracePt t="1446" x="552450" y="3322638"/>
          <p14:tracePt t="1452" x="534988" y="3348038"/>
          <p14:tracePt t="1463" x="517525" y="3355975"/>
          <p14:tracePt t="1468" x="484188" y="3365500"/>
          <p14:tracePt t="1479" x="466725" y="3382963"/>
          <p14:tracePt t="1533" x="492125" y="3365500"/>
          <p14:tracePt t="1540" x="517525" y="3365500"/>
          <p14:tracePt t="1548" x="544513" y="3355975"/>
          <p14:tracePt t="1556" x="585788" y="3348038"/>
          <p14:tracePt t="1564" x="646113" y="3322638"/>
          <p14:tracePt t="1572" x="704850" y="3314700"/>
          <p14:tracePt t="1580" x="747713" y="3305175"/>
          <p14:tracePt t="1590" x="765175" y="3305175"/>
          <p14:tracePt t="1597" x="773113" y="3297238"/>
          <p14:tracePt t="1645" x="773113" y="3305175"/>
          <p14:tracePt t="1652" x="755650" y="3348038"/>
          <p14:tracePt t="1661" x="730250" y="3365500"/>
          <p14:tracePt t="1669" x="696913" y="3390900"/>
          <p14:tracePt t="1677" x="671513" y="3408363"/>
          <p14:tracePt t="1685" x="636588" y="3424238"/>
          <p14:tracePt t="1695" x="595313" y="3441700"/>
          <p14:tracePt t="1700" x="534988" y="3467100"/>
          <p14:tracePt t="1711" x="476250" y="3475038"/>
          <p14:tracePt t="1716" x="425450" y="3484563"/>
          <p14:tracePt t="1724" x="382588" y="3484563"/>
          <p14:tracePt t="1732" x="339725" y="3484563"/>
          <p14:tracePt t="1741" x="306388" y="3484563"/>
          <p14:tracePt t="1749" x="288925" y="3475038"/>
          <p14:tracePt t="1756" x="288925" y="3459163"/>
          <p14:tracePt t="1764" x="288925" y="3441700"/>
          <p14:tracePt t="1772" x="288925" y="3416300"/>
          <p14:tracePt t="1781" x="288925" y="3390900"/>
          <p14:tracePt t="1788" x="322263" y="3365500"/>
          <p14:tracePt t="1798" x="357188" y="3348038"/>
          <p14:tracePt t="1806" x="390525" y="3340100"/>
          <p14:tracePt t="1813" x="415925" y="3330575"/>
          <p14:tracePt t="1821" x="441325" y="3330575"/>
          <p14:tracePt t="1829" x="466725" y="3330575"/>
          <p14:tracePt t="1836" x="484188" y="3340100"/>
          <p14:tracePt t="1845" x="492125" y="3382963"/>
          <p14:tracePt t="1852" x="492125" y="3408363"/>
          <p14:tracePt t="1862" x="492125" y="3441700"/>
          <p14:tracePt t="1869" x="492125" y="3459163"/>
          <p14:tracePt t="1877" x="492125" y="3502025"/>
          <p14:tracePt t="1884" x="492125" y="3543300"/>
          <p14:tracePt t="1895" x="484188" y="3594100"/>
          <p14:tracePt t="1900" x="466725" y="3629025"/>
          <p14:tracePt t="1911" x="441325" y="3654425"/>
          <p14:tracePt t="1917" x="425450" y="3679825"/>
          <p14:tracePt t="1925" x="382588" y="3697288"/>
          <p14:tracePt t="1932" x="357188" y="3705225"/>
          <p14:tracePt t="1941" x="306388" y="3705225"/>
          <p14:tracePt t="1958" x="246063" y="3705225"/>
          <p14:tracePt t="1964" x="230188" y="3697288"/>
          <p14:tracePt t="1973" x="212725" y="3671888"/>
          <p14:tracePt t="1981" x="203200" y="3636963"/>
          <p14:tracePt t="1989" x="203200" y="3611563"/>
          <p14:tracePt t="1996" x="203200" y="3552825"/>
          <p14:tracePt t="2004" x="246063" y="3492500"/>
          <p14:tracePt t="2013" x="306388" y="3408363"/>
          <p14:tracePt t="2022" x="382588" y="3330575"/>
          <p14:tracePt t="2029" x="492125" y="3238500"/>
          <p14:tracePt t="2036" x="611188" y="3152775"/>
          <p14:tracePt t="2045" x="730250" y="3051175"/>
          <p14:tracePt t="2053" x="909638" y="2940050"/>
          <p14:tracePt t="2062" x="1079500" y="2820988"/>
          <p14:tracePt t="2068" x="1274763" y="2719388"/>
          <p14:tracePt t="2077" x="1477963" y="2592388"/>
          <p14:tracePt t="2085" x="1698625" y="2481263"/>
          <p14:tracePt t="2096" x="1971675" y="2344738"/>
          <p14:tracePt t="2101" x="2276475" y="2227263"/>
          <p14:tracePt t="2111" x="2659063" y="2073275"/>
          <p14:tracePt t="2116" x="3117850" y="1928813"/>
          <p14:tracePt t="2126" x="3636963" y="1784350"/>
          <p14:tracePt t="2133" x="4230688" y="1682750"/>
          <p14:tracePt t="2141" x="4851400" y="1571625"/>
          <p14:tracePt t="2148" x="5497513" y="1487488"/>
          <p14:tracePt t="2156" x="6116638" y="1401763"/>
          <p14:tracePt t="2165" x="6669088" y="1360488"/>
          <p14:tracePt t="2172" x="7162800" y="1317625"/>
          <p14:tracePt t="2181" x="7629525" y="1300163"/>
          <p14:tracePt t="2188" x="8062913" y="1300163"/>
          <p14:tracePt t="2197" x="8462963" y="1300163"/>
          <p14:tracePt t="2204" x="8818563" y="1325563"/>
          <p14:tracePt t="2212" x="9099550" y="1360488"/>
          <p14:tracePt t="2221" x="9320213" y="1401763"/>
          <p14:tracePt t="2229" x="9532938" y="1477963"/>
          <p14:tracePt t="2237" x="9694863" y="1563688"/>
          <p14:tracePt t="2246" x="9829800" y="1631950"/>
          <p14:tracePt t="2252" x="9940925" y="1716088"/>
          <p14:tracePt t="2262" x="10034588" y="1809750"/>
          <p14:tracePt t="2269" x="10110788" y="1920875"/>
          <p14:tracePt t="2277" x="10194925" y="2022475"/>
          <p14:tracePt t="2285" x="10263188" y="2141538"/>
          <p14:tracePt t="2294" x="10323513" y="2260600"/>
          <p14:tracePt t="2300" x="10374313" y="2379663"/>
          <p14:tracePt t="2310" x="10407650" y="2489200"/>
          <p14:tracePt t="2317" x="10442575" y="2600325"/>
          <p14:tracePt t="2325" x="10467975" y="2693988"/>
          <p14:tracePt t="2332" x="10475913" y="2787650"/>
          <p14:tracePt t="2340" x="10475913" y="2871788"/>
          <p14:tracePt t="2348" x="10475913" y="2940050"/>
          <p14:tracePt t="2357" x="10475913" y="3016250"/>
          <p14:tracePt t="2364" x="10475913" y="3067050"/>
          <p14:tracePt t="2372" x="10458450" y="3127375"/>
          <p14:tracePt t="2380" x="10425113" y="3186113"/>
          <p14:tracePt t="2388" x="10356850" y="3238500"/>
          <p14:tracePt t="2396" x="10263188" y="3271838"/>
          <p14:tracePt t="2404" x="10169525" y="3289300"/>
          <p14:tracePt t="2412" x="10050463" y="3314700"/>
          <p14:tracePt t="2420" x="9906000" y="3330575"/>
          <p14:tracePt t="2428" x="9753600" y="3330575"/>
          <p14:tracePt t="2436" x="9575800" y="3322638"/>
          <p14:tracePt t="2445" x="9363075" y="3297238"/>
          <p14:tracePt t="2452" x="9132888" y="3228975"/>
          <p14:tracePt t="2461" x="8869363" y="3152775"/>
          <p14:tracePt t="2468" x="8597900" y="3051175"/>
          <p14:tracePt t="2477" x="8308975" y="2949575"/>
          <p14:tracePt t="2484" x="8045450" y="2863850"/>
          <p14:tracePt t="2494" x="7781925" y="2778125"/>
          <p14:tracePt t="2501" x="7553325" y="2719388"/>
          <p14:tracePt t="2511" x="7358063" y="2676525"/>
          <p14:tracePt t="2517" x="7239000" y="2660650"/>
          <p14:tracePt t="2524" x="7229475" y="2660650"/>
          <p14:tracePt t="2540" x="7221538" y="2668588"/>
          <p14:tracePt t="2549" x="7221538" y="2676525"/>
          <p14:tracePt t="2556" x="7221538" y="2711450"/>
          <p14:tracePt t="2564" x="7239000" y="2736850"/>
          <p14:tracePt t="2572" x="7264400" y="2762250"/>
          <p14:tracePt t="2580" x="7315200" y="2813050"/>
          <p14:tracePt t="2588" x="7373938" y="2863850"/>
          <p14:tracePt t="2596" x="7434263" y="2932113"/>
          <p14:tracePt t="2604" x="7518400" y="3008313"/>
          <p14:tracePt t="2612" x="7586663" y="3076575"/>
          <p14:tracePt t="2620" x="7637463" y="3144838"/>
          <p14:tracePt t="2629" x="7680325" y="3203575"/>
          <p14:tracePt t="2636" x="7697788" y="3254375"/>
          <p14:tracePt t="2646" x="7715250" y="3289300"/>
          <p14:tracePt t="2653" x="7723188" y="3322638"/>
          <p14:tracePt t="2662" x="7723188" y="3355975"/>
          <p14:tracePt t="2668" x="7715250" y="3365500"/>
          <p14:tracePt t="2678" x="7697788" y="3382963"/>
          <p14:tracePt t="2684" x="7646988" y="3390900"/>
          <p14:tracePt t="2694" x="7629525" y="3390900"/>
          <p14:tracePt t="2700" x="7586663" y="3390900"/>
          <p14:tracePt t="2711" x="7527925" y="3390900"/>
          <p14:tracePt t="2716" x="7459663" y="3390900"/>
          <p14:tracePt t="2724" x="7400925" y="3390900"/>
          <p14:tracePt t="2732" x="7348538" y="3390900"/>
          <p14:tracePt t="2740" x="7340600" y="3373438"/>
          <p14:tracePt t="2780" x="7348538" y="3365500"/>
          <p14:tracePt t="2788" x="7373938" y="3365500"/>
          <p14:tracePt t="2797" x="7400925" y="3373438"/>
          <p14:tracePt t="2806" x="7426325" y="3408363"/>
          <p14:tracePt t="2812" x="7451725" y="3459163"/>
          <p14:tracePt t="2820" x="7467600" y="3492500"/>
          <p14:tracePt t="2828" x="7477125" y="3527425"/>
          <p14:tracePt t="2837" x="7485063" y="3568700"/>
          <p14:tracePt t="2845" x="7493000" y="3629025"/>
          <p14:tracePt t="2852" x="7493000" y="3687763"/>
          <p14:tracePt t="2861" x="7493000" y="3730625"/>
          <p14:tracePt t="2869" x="7493000" y="3773488"/>
          <p14:tracePt t="2877" x="7493000" y="3790950"/>
          <p14:tracePt t="2884" x="7467600" y="3806825"/>
          <p14:tracePt t="2894" x="7451725" y="3806825"/>
          <p14:tracePt t="2901" x="7442200" y="3806825"/>
          <p14:tracePt t="2911" x="7426325" y="3806825"/>
          <p14:tracePt t="2916" x="7416800" y="3806825"/>
          <p14:tracePt t="2941" x="7408863" y="3806825"/>
          <p14:tracePt t="2961" x="7391400" y="3806825"/>
          <p14:tracePt t="3004" x="7400925" y="3798888"/>
          <p14:tracePt t="3012" x="7408863" y="3798888"/>
          <p14:tracePt t="3020" x="7408863" y="3806825"/>
          <p14:tracePt t="3028" x="7408863" y="3816350"/>
          <p14:tracePt t="3036" x="7408863" y="3824288"/>
          <p14:tracePt t="3046" x="7408863" y="3849688"/>
          <p14:tracePt t="3052" x="7408863" y="3875088"/>
          <p14:tracePt t="3063" x="7408863" y="3883025"/>
          <p14:tracePt t="3068" x="7391400" y="3917950"/>
          <p14:tracePt t="3077" x="7383463" y="3935413"/>
          <p14:tracePt t="3085" x="7366000" y="3943350"/>
          <p14:tracePt t="3093" x="7323138" y="3951288"/>
          <p14:tracePt t="3100" x="7289800" y="3960813"/>
          <p14:tracePt t="3110" x="7264400" y="3960813"/>
          <p14:tracePt t="3116" x="7246938" y="3960813"/>
          <p14:tracePt t="3126" x="7229475" y="3960813"/>
          <p14:tracePt t="3132" x="7204075" y="3960813"/>
          <p14:tracePt t="3141" x="7188200" y="3960813"/>
          <p14:tracePt t="3149" x="7170738" y="3960813"/>
          <p14:tracePt t="3157" x="7153275" y="3960813"/>
          <p14:tracePt t="3164" x="7137400" y="3917950"/>
          <p14:tracePt t="3172" x="7137400" y="3908425"/>
          <p14:tracePt t="3180" x="7137400" y="3883025"/>
          <p14:tracePt t="3188" x="7137400" y="3849688"/>
          <p14:tracePt t="3196" x="7137400" y="3832225"/>
          <p14:tracePt t="3206" x="7137400" y="3824288"/>
          <p14:tracePt t="3212" x="7137400" y="3806825"/>
          <p14:tracePt t="3220" x="7137400" y="3798888"/>
          <p14:tracePt t="3229" x="7137400" y="3790950"/>
          <p14:tracePt t="3268" x="7145338" y="3790950"/>
          <p14:tracePt t="3277" x="7162800" y="3798888"/>
          <p14:tracePt t="3284" x="7178675" y="3806825"/>
          <p14:tracePt t="3293" x="7196138" y="3832225"/>
          <p14:tracePt t="3300" x="7204075" y="3857625"/>
          <p14:tracePt t="3310" x="7239000" y="3892550"/>
          <p14:tracePt t="3316" x="7246938" y="3925888"/>
          <p14:tracePt t="3326" x="7246938" y="3935413"/>
          <p14:tracePt t="3332" x="7256463" y="3951288"/>
          <p14:tracePt t="3341" x="7256463" y="3960813"/>
          <p14:tracePt t="3348" x="7256463" y="3976688"/>
          <p14:tracePt t="3356" x="7256463" y="3994150"/>
          <p14:tracePt t="3365" x="7256463" y="4002088"/>
          <p14:tracePt t="3372" x="7229475" y="4019550"/>
          <p14:tracePt t="3381" x="7204075" y="4019550"/>
          <p14:tracePt t="3389" x="7178675" y="4027488"/>
          <p14:tracePt t="3396" x="7145338" y="4037013"/>
          <p14:tracePt t="3404" x="7127875" y="4044950"/>
          <p14:tracePt t="3412" x="7094538" y="4044950"/>
          <p14:tracePt t="3421" x="7085013" y="4044950"/>
          <p14:tracePt t="3428" x="7077075" y="4044950"/>
          <p14:tracePt t="3452" x="7059613" y="4037013"/>
          <p14:tracePt t="3461" x="7051675" y="4027488"/>
          <p14:tracePt t="3468" x="7051675" y="4011613"/>
          <p14:tracePt t="3477" x="7051675" y="3986213"/>
          <p14:tracePt t="3485" x="7051675" y="3968750"/>
          <p14:tracePt t="3493" x="7085013" y="3943350"/>
          <p14:tracePt t="3501" x="7102475" y="3925888"/>
          <p14:tracePt t="3510" x="7127875" y="3917950"/>
          <p14:tracePt t="3516" x="7153275" y="3908425"/>
          <p14:tracePt t="3526" x="7188200" y="3900488"/>
          <p14:tracePt t="3532" x="7229475" y="3892550"/>
          <p14:tracePt t="3540" x="7281863" y="3883025"/>
          <p14:tracePt t="3549" x="7323138" y="3875088"/>
          <p14:tracePt t="3556" x="7366000" y="3875088"/>
          <p14:tracePt t="3565" x="7408863" y="3875088"/>
          <p14:tracePt t="3572" x="7442200" y="3875088"/>
          <p14:tracePt t="3581" x="7477125" y="3875088"/>
          <p14:tracePt t="3589" x="7485063" y="3875088"/>
          <p14:tracePt t="3597" x="7493000" y="3875088"/>
          <p14:tracePt t="3604" x="7493000" y="3883025"/>
          <p14:tracePt t="3612" x="7502525" y="3892550"/>
          <p14:tracePt t="3620" x="7502525" y="3908425"/>
          <p14:tracePt t="3628" x="7502525" y="3917950"/>
          <p14:tracePt t="3636" x="7502525" y="3925888"/>
          <p14:tracePt t="3646" x="7493000" y="3951288"/>
          <p14:tracePt t="3654" x="7451725" y="3968750"/>
          <p14:tracePt t="3663" x="7400925" y="3976688"/>
          <p14:tracePt t="3669" x="7358063" y="3976688"/>
          <p14:tracePt t="3682" x="7332663" y="3976688"/>
          <p14:tracePt t="3685" x="7289800" y="3976688"/>
          <p14:tracePt t="3694" x="7264400" y="3976688"/>
          <p14:tracePt t="3700" x="7221538" y="3976688"/>
          <p14:tracePt t="3711" x="7162800" y="3976688"/>
          <p14:tracePt t="3716" x="7102475" y="3976688"/>
          <p14:tracePt t="3727" x="7094538" y="3976688"/>
          <p14:tracePt t="3732" x="7094538" y="3968750"/>
          <p14:tracePt t="3740" x="7094538" y="3951288"/>
          <p14:tracePt t="3749" x="7094538" y="3925888"/>
          <p14:tracePt t="3756" x="7102475" y="3892550"/>
          <p14:tracePt t="3764" x="7137400" y="3875088"/>
          <p14:tracePt t="3772" x="7162800" y="3867150"/>
          <p14:tracePt t="3780" x="7188200" y="3857625"/>
          <p14:tracePt t="3793" x="7221538" y="3849688"/>
          <p14:tracePt t="3800" x="7256463" y="3849688"/>
          <p14:tracePt t="3810" x="7297738" y="3841750"/>
          <p14:tracePt t="3816" x="7340600" y="3841750"/>
          <p14:tracePt t="3826" x="7383463" y="3841750"/>
          <p14:tracePt t="3832" x="7434263" y="3841750"/>
          <p14:tracePt t="3840" x="7477125" y="3841750"/>
          <p14:tracePt t="3848" x="7485063" y="3841750"/>
          <p14:tracePt t="3856" x="7502525" y="3841750"/>
          <p14:tracePt t="3864" x="7510463" y="3841750"/>
          <p14:tracePt t="4040" x="7518400" y="3832225"/>
          <p14:tracePt t="6125" x="7518400" y="3816350"/>
          <p14:tracePt t="6133" x="7518400" y="3806825"/>
          <p14:tracePt t="6141" x="7518400" y="3738563"/>
          <p14:tracePt t="6149" x="7518400" y="3646488"/>
          <p14:tracePt t="6158" x="7467600" y="3527425"/>
          <p14:tracePt t="6165" x="7408863" y="3390900"/>
          <p14:tracePt t="6172" x="7332663" y="3238500"/>
          <p14:tracePt t="6180" x="7239000" y="3094038"/>
          <p14:tracePt t="6188" x="7112000" y="2940050"/>
          <p14:tracePt t="6197" x="6992938" y="2787650"/>
          <p14:tracePt t="6204" x="6838950" y="2625725"/>
          <p14:tracePt t="6213" x="6653213" y="2455863"/>
          <p14:tracePt t="6220" x="6448425" y="2293938"/>
          <p14:tracePt t="6228" x="6219825" y="2166938"/>
          <p14:tracePt t="6236" x="5946775" y="2047875"/>
          <p14:tracePt t="6245" x="5649913" y="1938338"/>
          <p14:tracePt t="6252" x="5335588" y="1852613"/>
          <p14:tracePt t="6260" x="4978400" y="1801813"/>
          <p14:tracePt t="6268" x="4587875" y="1741488"/>
          <p14:tracePt t="6277" x="4146550" y="1708150"/>
          <p14:tracePt t="6285" x="3703638" y="1682750"/>
          <p14:tracePt t="6293" x="3219450" y="1682750"/>
          <p14:tracePt t="6300" x="2727325" y="1700213"/>
          <p14:tracePt t="6309" x="2225675" y="1733550"/>
          <p14:tracePt t="6316" x="1724025" y="1793875"/>
          <p14:tracePt t="6325" x="1274763" y="1878013"/>
          <p14:tracePt t="6333" x="874713" y="1971675"/>
          <p14:tracePt t="6342" x="552450" y="2073275"/>
          <p14:tracePt t="6348" x="314325" y="2174875"/>
          <p14:tracePt t="6358" x="144463" y="2268538"/>
          <p14:tracePt t="6364" x="50800" y="2344738"/>
          <p14:tracePt t="6444" x="68263" y="3016250"/>
          <p14:tracePt t="6452" x="101600" y="3067050"/>
          <p14:tracePt t="6461" x="101600" y="3084513"/>
          <p14:tracePt t="6468" x="111125" y="3101975"/>
          <p14:tracePt t="6477" x="111125" y="3135313"/>
          <p14:tracePt t="6484" x="111125" y="3144838"/>
          <p14:tracePt t="6493" x="111125" y="3160713"/>
          <p14:tracePt t="6501" x="93663" y="3186113"/>
          <p14:tracePt t="6510" x="85725" y="3203575"/>
          <p14:tracePt t="6517" x="58738" y="3228975"/>
          <p14:tracePt t="6525" x="58738" y="3238500"/>
          <p14:tracePt t="6701" x="68263" y="3263900"/>
          <p14:tracePt t="6709" x="76200" y="3263900"/>
          <p14:tracePt t="6717" x="85725" y="3271838"/>
          <p14:tracePt t="6725" x="111125" y="3279775"/>
          <p14:tracePt t="6732" x="136525" y="3289300"/>
          <p14:tracePt t="6742" x="161925" y="3297238"/>
          <p14:tracePt t="6748" x="195263" y="3305175"/>
          <p14:tracePt t="6759" x="230188" y="3314700"/>
          <p14:tracePt t="6764" x="280988" y="3322638"/>
          <p14:tracePt t="6772" x="322263" y="3340100"/>
          <p14:tracePt t="6780" x="373063" y="3365500"/>
          <p14:tracePt t="6788" x="425450" y="3382963"/>
          <p14:tracePt t="6796" x="466725" y="3398838"/>
          <p14:tracePt t="6806" x="517525" y="3416300"/>
          <p14:tracePt t="6813" x="552450" y="3433763"/>
          <p14:tracePt t="6820" x="569913" y="3449638"/>
          <p14:tracePt t="6828" x="585788" y="3449638"/>
          <p14:tracePt t="6836" x="595313" y="3459163"/>
          <p14:tracePt t="6844" x="603250" y="3467100"/>
          <p14:tracePt t="6852" x="611188" y="3467100"/>
          <p14:tracePt t="6860" x="620713" y="3475038"/>
          <p14:tracePt t="6876" x="636588" y="3492500"/>
          <p14:tracePt t="6893" x="654050" y="3509963"/>
          <p14:tracePt t="6900" x="661988" y="3517900"/>
          <p14:tracePt t="6926" x="671513" y="3535363"/>
          <p14:tracePt t="6932" x="671513" y="3543300"/>
          <p14:tracePt t="7301" x="671513" y="3535363"/>
          <p14:tracePt t="7309" x="671513" y="3527425"/>
          <p14:tracePt t="7316" x="671513" y="3517900"/>
          <p14:tracePt t="7597" x="671513" y="3502025"/>
          <p14:tracePt t="7604" x="671513" y="3492500"/>
          <p14:tracePt t="7613" x="671513" y="3467100"/>
          <p14:tracePt t="7621" x="671513" y="3449638"/>
          <p14:tracePt t="7628" x="671513" y="3433763"/>
          <p14:tracePt t="7637" x="671513" y="3424238"/>
          <p14:tracePt t="17172" x="688975" y="3424238"/>
          <p14:tracePt t="17188" x="747713" y="3424238"/>
          <p14:tracePt t="17196" x="831850" y="3424238"/>
          <p14:tracePt t="17205" x="917575" y="3424238"/>
          <p14:tracePt t="17212" x="935038" y="3424238"/>
          <p14:tracePt t="17239" x="935038" y="3449638"/>
          <p14:tracePt t="17244" x="935038" y="3484563"/>
          <p14:tracePt t="17255" x="909638" y="3535363"/>
          <p14:tracePt t="17260" x="892175" y="3560763"/>
          <p14:tracePt t="17271" x="858838" y="3603625"/>
          <p14:tracePt t="17276" x="823913" y="3654425"/>
          <p14:tracePt t="17284" x="798513" y="3705225"/>
          <p14:tracePt t="17292" x="781050" y="3756025"/>
          <p14:tracePt t="17300" x="755650" y="3816350"/>
          <p14:tracePt t="17308" x="739775" y="3892550"/>
          <p14:tracePt t="17316" x="714375" y="3976688"/>
          <p14:tracePt t="17324" x="688975" y="4062413"/>
          <p14:tracePt t="17332" x="671513" y="4156075"/>
          <p14:tracePt t="17341" x="646113" y="4240213"/>
          <p14:tracePt t="17348" x="636588" y="4316413"/>
          <p14:tracePt t="17356" x="628650" y="4384675"/>
          <p14:tracePt t="17364" x="620713" y="4445000"/>
          <p14:tracePt t="17372" x="620713" y="4486275"/>
          <p14:tracePt t="17380" x="620713" y="4495800"/>
          <p14:tracePt t="17389" x="620713" y="4521200"/>
          <p14:tracePt t="17396" x="646113" y="4521200"/>
          <p14:tracePt t="17405" x="679450" y="4521200"/>
          <p14:tracePt t="17413" x="730250" y="4521200"/>
          <p14:tracePt t="17421" x="831850" y="4521200"/>
          <p14:tracePt t="17429" x="942975" y="4521200"/>
          <p14:tracePt t="17437" x="1069975" y="4521200"/>
          <p14:tracePt t="17445" x="1198563" y="4513263"/>
          <p14:tracePt t="17454" x="1343025" y="4503738"/>
          <p14:tracePt t="17460" x="1470025" y="4486275"/>
          <p14:tracePt t="17470" x="1579563" y="4486275"/>
          <p14:tracePt t="17476" x="1589088" y="4486275"/>
          <p14:tracePt t="17485" x="1614488" y="4495800"/>
          <p14:tracePt t="17492" x="1614488" y="4529138"/>
          <p14:tracePt t="17500" x="1606550" y="4554538"/>
          <p14:tracePt t="17508" x="1563688" y="4597400"/>
          <p14:tracePt t="17516" x="1520825" y="4630738"/>
          <p14:tracePt t="17524" x="1435100" y="4673600"/>
          <p14:tracePt t="17532" x="1317625" y="4733925"/>
          <p14:tracePt t="17540" x="1173163" y="4784725"/>
          <p14:tracePt t="17548" x="1003300" y="4818063"/>
          <p14:tracePt t="17556" x="781050" y="4852988"/>
          <p14:tracePt t="17564" x="544513" y="4860925"/>
          <p14:tracePt t="17572" x="314325" y="4860925"/>
          <p14:tracePt t="17580" x="58738" y="4827588"/>
          <p14:tracePt t="17692" x="85725" y="3671888"/>
          <p14:tracePt t="17701" x="136525" y="3654425"/>
          <p14:tracePt t="17708" x="177800" y="3646488"/>
          <p14:tracePt t="17716" x="220663" y="3646488"/>
          <p14:tracePt t="17724" x="238125" y="3646488"/>
          <p14:tracePt t="17732" x="246063" y="3646488"/>
          <p14:tracePt t="17740" x="255588" y="3646488"/>
          <p14:tracePt t="17748" x="263525" y="3646488"/>
          <p14:tracePt t="17756" x="271463" y="3646488"/>
          <p14:tracePt t="17764" x="280988" y="3646488"/>
          <p14:tracePt t="17780" x="280988" y="3654425"/>
          <p14:tracePt t="17788" x="280988" y="3662363"/>
          <p14:tracePt t="17796" x="280988" y="3671888"/>
          <p14:tracePt t="17813" x="280988" y="3679825"/>
          <p14:tracePt t="17860" x="288925" y="3687763"/>
          <p14:tracePt t="17869" x="296863" y="3705225"/>
          <p14:tracePt t="17876" x="331788" y="3713163"/>
          <p14:tracePt t="17885" x="365125" y="3713163"/>
          <p14:tracePt t="17892" x="390525" y="3713163"/>
          <p14:tracePt t="17901" x="400050" y="3713163"/>
          <p14:tracePt t="17908" x="425450" y="3713163"/>
          <p14:tracePt t="17916" x="441325" y="3713163"/>
          <p14:tracePt t="17925" x="476250" y="3713163"/>
          <p14:tracePt t="17932" x="484188" y="3713163"/>
          <p14:tracePt t="17940" x="492125" y="3713163"/>
          <p14:tracePt t="18053" x="501650" y="3705225"/>
          <p14:tracePt t="18069" x="509588" y="3705225"/>
          <p14:tracePt t="18085" x="517525" y="3697288"/>
          <p14:tracePt t="18092" x="517525" y="3687763"/>
          <p14:tracePt t="18101" x="534988" y="3671888"/>
          <p14:tracePt t="18109" x="544513" y="3662363"/>
          <p14:tracePt t="18133" x="544513" y="3654425"/>
          <p14:tracePt t="18349" x="534988" y="3654425"/>
          <p14:tracePt t="18356" x="527050" y="3654425"/>
          <p14:tracePt t="18500" x="527050" y="3646488"/>
          <p14:tracePt t="19184" x="527050" y="3629025"/>
          <p14:tracePt t="19201" x="527050" y="3594100"/>
          <p14:tracePt t="19208" x="527050" y="3586163"/>
          <p14:tracePt t="19217" x="527050" y="3578225"/>
          <p14:tracePt t="19232" x="527050" y="3568700"/>
          <p14:tracePt t="19248" x="517525" y="3552825"/>
          <p14:tracePt t="19256" x="517525" y="3543300"/>
          <p14:tracePt t="19297" x="509588" y="3535363"/>
          <p14:tracePt t="19328" x="501650" y="3535363"/>
          <p14:tracePt t="19344" x="501650" y="3527425"/>
          <p14:tracePt t="20145" x="501650" y="3517900"/>
          <p14:tracePt t="20176" x="509588" y="3517900"/>
          <p14:tracePt t="20321" x="509588" y="3509963"/>
          <p14:tracePt t="20330" x="509588" y="3492500"/>
          <p14:tracePt t="20338" x="509588" y="3475038"/>
          <p14:tracePt t="20345" x="509588" y="3467100"/>
          <p14:tracePt t="20355" x="509588" y="3449638"/>
          <p14:tracePt t="20363" x="509588" y="3441700"/>
          <p14:tracePt t="20370" x="527050" y="3424238"/>
          <p14:tracePt t="20376" x="534988" y="3408363"/>
          <p14:tracePt t="20386" x="560388" y="3390900"/>
          <p14:tracePt t="20392" x="577850" y="3382963"/>
          <p14:tracePt t="20403" x="620713" y="3340100"/>
          <p14:tracePt t="20408" x="646113" y="3322638"/>
          <p14:tracePt t="20417" x="688975" y="3305175"/>
          <p14:tracePt t="20425" x="739775" y="3279775"/>
          <p14:tracePt t="20432" x="765175" y="3271838"/>
          <p14:tracePt t="20440" x="806450" y="3254375"/>
          <p14:tracePt t="20448" x="858838" y="3221038"/>
          <p14:tracePt t="20456" x="884238" y="3211513"/>
          <p14:tracePt t="20464" x="942975" y="3195638"/>
          <p14:tracePt t="20472" x="1028700" y="3170238"/>
          <p14:tracePt t="20480" x="1130300" y="3135313"/>
          <p14:tracePt t="20488" x="1249363" y="3119438"/>
          <p14:tracePt t="20497" x="1343025" y="3094038"/>
          <p14:tracePt t="20505" x="1462088" y="3059113"/>
          <p14:tracePt t="20512" x="1579563" y="3025775"/>
          <p14:tracePt t="20520" x="1690688" y="3000375"/>
          <p14:tracePt t="20528" x="1809750" y="2974975"/>
          <p14:tracePt t="20537" x="1920875" y="2957513"/>
          <p14:tracePt t="20544" x="2038350" y="2932113"/>
          <p14:tracePt t="20553" x="2157413" y="2906713"/>
          <p14:tracePt t="20560" x="2268538" y="2889250"/>
          <p14:tracePt t="20569" x="2395538" y="2863850"/>
          <p14:tracePt t="20576" x="2514600" y="2838450"/>
          <p14:tracePt t="20586" x="2659063" y="2813050"/>
          <p14:tracePt t="20592" x="2786063" y="2795588"/>
          <p14:tracePt t="20602" x="2922588" y="2778125"/>
          <p14:tracePt t="20608" x="3067050" y="2770188"/>
          <p14:tracePt t="20618" x="3219450" y="2752725"/>
          <p14:tracePt t="20624" x="3381375" y="2744788"/>
          <p14:tracePt t="20632" x="3533775" y="2744788"/>
          <p14:tracePt t="20640" x="3687763" y="2744788"/>
          <p14:tracePt t="20648" x="3822700" y="2744788"/>
          <p14:tracePt t="20656" x="3951288" y="2744788"/>
          <p14:tracePt t="20664" x="4070350" y="2744788"/>
          <p14:tracePt t="20673" x="4162425" y="2744788"/>
          <p14:tracePt t="20680" x="4248150" y="2744788"/>
          <p14:tracePt t="20688" x="4341813" y="2770188"/>
          <p14:tracePt t="20696" x="4425950" y="2805113"/>
          <p14:tracePt t="20704" x="4503738" y="2838450"/>
          <p14:tracePt t="20712" x="4579938" y="2863850"/>
          <p14:tracePt t="20720" x="4630738" y="2906713"/>
          <p14:tracePt t="20728" x="4681538" y="2949575"/>
          <p14:tracePt t="20737" x="4724400" y="2990850"/>
          <p14:tracePt t="20744" x="4749800" y="3016250"/>
          <p14:tracePt t="20753" x="4757738" y="3033713"/>
          <p14:tracePt t="20760" x="4775200" y="3067050"/>
          <p14:tracePt t="20769" x="4800600" y="3101975"/>
          <p14:tracePt t="20776" x="4818063" y="3144838"/>
          <p14:tracePt t="20786" x="4833938" y="3186113"/>
          <p14:tracePt t="20792" x="4859338" y="3228975"/>
          <p14:tracePt t="20802" x="4884738" y="3263900"/>
          <p14:tracePt t="20808" x="4910138" y="3289300"/>
          <p14:tracePt t="20819" x="4945063" y="3322638"/>
          <p14:tracePt t="20824" x="4978400" y="3348038"/>
          <p14:tracePt t="20833" x="5013325" y="3390900"/>
          <p14:tracePt t="20840" x="5029200" y="3408363"/>
          <p14:tracePt t="20848" x="5046663" y="3416300"/>
          <p14:tracePt t="20856" x="5072063" y="3433763"/>
          <p14:tracePt t="20864" x="5072063" y="3441700"/>
          <p14:tracePt t="20872" x="5080000" y="3459163"/>
          <p14:tracePt t="20880" x="5089525" y="3459163"/>
          <p14:tracePt t="20897" x="5089525" y="3475038"/>
          <p14:tracePt t="20904" x="5097463" y="3492500"/>
          <p14:tracePt t="20912" x="5106988" y="3492500"/>
          <p14:tracePt t="20930" x="5106988" y="3502025"/>
          <p14:tracePt t="20945" x="5106988" y="3509963"/>
          <p14:tracePt t="20976" x="5106988" y="3517900"/>
          <p14:tracePt t="20993" x="5106988" y="3535363"/>
          <p14:tracePt t="21008" x="5089525" y="3543300"/>
          <p14:tracePt t="21017" x="5080000" y="3543300"/>
          <p14:tracePt t="21024" x="5054600" y="3552825"/>
          <p14:tracePt t="21032" x="5038725" y="3560763"/>
          <p14:tracePt t="21040" x="5029200" y="3560763"/>
          <p14:tracePt t="21048" x="5013325" y="3560763"/>
          <p14:tracePt t="21056" x="5003800" y="3560763"/>
          <p14:tracePt t="23592" x="4995863" y="3578225"/>
          <p14:tracePt t="23601" x="4987925" y="3578225"/>
          <p14:tracePt t="23608" x="4978400" y="3586163"/>
          <p14:tracePt t="23618" x="4978400" y="3594100"/>
          <p14:tracePt t="23624" x="4953000" y="3611563"/>
          <p14:tracePt t="23633" x="4945063" y="3619500"/>
          <p14:tracePt t="23640" x="4945063" y="3629025"/>
          <p14:tracePt t="23648" x="4935538" y="3629025"/>
          <p14:tracePt t="23672" x="4927600" y="3629025"/>
          <p14:tracePt t="23680" x="4919663" y="3629025"/>
          <p14:tracePt t="23689" x="4919663" y="3636963"/>
          <p14:tracePt t="23696" x="4910138" y="3636963"/>
          <p14:tracePt t="23705" x="4894263" y="3636963"/>
          <p14:tracePt t="23712" x="4876800" y="3646488"/>
          <p14:tracePt t="23720" x="4859338" y="3646488"/>
          <p14:tracePt t="23728" x="4851400" y="3646488"/>
          <p14:tracePt t="23736" x="4826000" y="3646488"/>
          <p14:tracePt t="23744" x="4818063" y="3646488"/>
          <p14:tracePt t="23761" x="4808538" y="3646488"/>
          <p14:tracePt t="23768" x="4800600" y="3646488"/>
          <p14:tracePt t="23786" x="4791075" y="3646488"/>
          <p14:tracePt t="23792" x="4783138" y="3654425"/>
          <p14:tracePt t="23801" x="4775200" y="3654425"/>
          <p14:tracePt t="23809" x="4765675" y="3654425"/>
          <p14:tracePt t="23904" x="4775200" y="3654425"/>
          <p14:tracePt t="23912" x="4783138" y="3654425"/>
          <p14:tracePt t="23920" x="4791075" y="3654425"/>
          <p14:tracePt t="23976" x="4800600" y="3654425"/>
          <p14:tracePt t="23992" x="4800600" y="3662363"/>
          <p14:tracePt t="24001" x="4791075" y="3679825"/>
          <p14:tracePt t="24008" x="4783138" y="3679825"/>
          <p14:tracePt t="24017" x="4765675" y="3687763"/>
          <p14:tracePt t="24024" x="4732338" y="3705225"/>
          <p14:tracePt t="24034" x="4724400" y="3722688"/>
          <p14:tracePt t="24040" x="4706938" y="3730625"/>
          <p14:tracePt t="24050" x="4689475" y="3738563"/>
          <p14:tracePt t="24145" x="4706938" y="3738563"/>
          <p14:tracePt t="24152" x="4714875" y="3738563"/>
          <p14:tracePt t="24161" x="4724400" y="3738563"/>
          <p14:tracePt t="24169" x="4757738" y="3738563"/>
          <p14:tracePt t="24177" x="4775200" y="3730625"/>
          <p14:tracePt t="24185" x="4791075" y="3722688"/>
          <p14:tracePt t="24192" x="4818063" y="3722688"/>
          <p14:tracePt t="24202" x="4843463" y="3713163"/>
          <p14:tracePt t="24208" x="4851400" y="3705225"/>
          <p14:tracePt t="24217" x="4859338" y="3705225"/>
          <p14:tracePt t="24234" x="4868863" y="3705225"/>
          <p14:tracePt t="24296" x="4876800" y="3705225"/>
          <p14:tracePt t="24312" x="4876800" y="3722688"/>
          <p14:tracePt t="24328" x="4876800" y="3738563"/>
          <p14:tracePt t="24336" x="4876800" y="3748088"/>
          <p14:tracePt t="24352" x="4868863" y="3748088"/>
          <p14:tracePt t="24609" x="4876800" y="3748088"/>
          <p14:tracePt t="24617" x="4884738" y="3748088"/>
          <p14:tracePt t="24625" x="4894263" y="3748088"/>
          <p14:tracePt t="24633" x="4902200" y="3748088"/>
          <p14:tracePt t="24641" x="4902200" y="3738563"/>
          <p14:tracePt t="24652" x="4927600" y="3730625"/>
          <p14:tracePt t="24656" x="4962525" y="3705225"/>
          <p14:tracePt t="24665" x="4978400" y="3687763"/>
          <p14:tracePt t="24672" x="5021263" y="3671888"/>
          <p14:tracePt t="24681" x="5072063" y="3646488"/>
          <p14:tracePt t="24689" x="5097463" y="3629025"/>
          <p14:tracePt t="24697" x="5132388" y="3611563"/>
          <p14:tracePt t="24705" x="5191125" y="3578225"/>
          <p14:tracePt t="24712" x="5284788" y="3535363"/>
          <p14:tracePt t="24720" x="5386388" y="3475038"/>
          <p14:tracePt t="24729" x="5522913" y="3416300"/>
          <p14:tracePt t="24736" x="5692775" y="3348038"/>
          <p14:tracePt t="24744" x="5895975" y="3271838"/>
          <p14:tracePt t="24752" x="6134100" y="3195638"/>
          <p14:tracePt t="24760" x="6364288" y="3135313"/>
          <p14:tracePt t="24768" x="6592888" y="3076575"/>
          <p14:tracePt t="24776" x="6856413" y="3008313"/>
          <p14:tracePt t="24786" x="7137400" y="2940050"/>
          <p14:tracePt t="24792" x="7442200" y="2889250"/>
          <p14:tracePt t="24801" x="7773988" y="2838450"/>
          <p14:tracePt t="24808" x="8139113" y="2787650"/>
          <p14:tracePt t="24817" x="8496300" y="2744788"/>
          <p14:tracePt t="24824" x="8853488" y="2711450"/>
          <p14:tracePt t="24834" x="9244013" y="2676525"/>
          <p14:tracePt t="24840" x="9626600" y="2643188"/>
          <p14:tracePt t="24851" x="9983788" y="2600325"/>
          <p14:tracePt t="24856" x="10306050" y="2582863"/>
          <p14:tracePt t="24864" x="10620375" y="2582863"/>
          <p14:tracePt t="24872" x="10909300" y="2582863"/>
          <p14:tracePt t="24881" x="11172825" y="2582863"/>
          <p14:tracePt t="24888" x="11410950" y="2582863"/>
          <p14:tracePt t="24896" x="11606213" y="2582863"/>
          <p14:tracePt t="24904" x="11784013" y="2582863"/>
          <p14:tracePt t="24912" x="11928475" y="2582863"/>
          <p14:tracePt t="24920" x="12065000" y="2600325"/>
          <p14:tracePt t="25266" x="12166600" y="3398838"/>
          <p14:tracePt t="25337" x="12149138" y="3398838"/>
          <p14:tracePt t="25345" x="12141200" y="3398838"/>
          <p14:tracePt t="25360" x="12133263" y="3398838"/>
          <p14:tracePt t="25368" x="12123738" y="3398838"/>
          <p14:tracePt t="25385" x="12115800" y="3398838"/>
          <p14:tracePt t="25392" x="12106275" y="3390900"/>
          <p14:tracePt t="25401" x="12098338" y="3390900"/>
          <p14:tracePt t="25408" x="12090400" y="3382963"/>
          <p14:tracePt t="25417" x="12090400" y="3365500"/>
          <p14:tracePt t="25424" x="12080875" y="3365500"/>
          <p14:tracePt t="25433" x="12072938" y="3355975"/>
          <p14:tracePt t="25450" x="12065000" y="3348038"/>
          <p14:tracePt t="25481" x="12065000" y="3330575"/>
          <p14:tracePt t="25489" x="12065000" y="3322638"/>
          <p14:tracePt t="25512" x="12065000" y="3305175"/>
          <p14:tracePt t="25520" x="12065000" y="3297238"/>
          <p14:tracePt t="25536" x="12065000" y="3279775"/>
          <p14:tracePt t="25544" x="12072938" y="3279775"/>
          <p14:tracePt t="25552" x="12080875" y="3263900"/>
          <p14:tracePt t="25560" x="12080875" y="3254375"/>
          <p14:tracePt t="25568" x="12098338" y="3246438"/>
          <p14:tracePt t="25577" x="12115800" y="3246438"/>
          <p14:tracePt t="25672" x="12123738" y="3246438"/>
          <p14:tracePt t="25681" x="12133263" y="3246438"/>
          <p14:tracePt t="25688" x="12141200" y="3238500"/>
          <p14:tracePt t="25696" x="12149138" y="3238500"/>
          <p14:tracePt t="25704" x="12174538" y="3238500"/>
          <p14:tracePt t="25721" x="12184063" y="3228975"/>
          <p14:tracePt t="26565" x="12149138" y="3178175"/>
          <p14:tracePt t="26572" x="12123738" y="3178175"/>
          <p14:tracePt t="26582" x="12106275" y="3178175"/>
          <p14:tracePt t="26588" x="12072938" y="3178175"/>
          <p14:tracePt t="26596" x="12047538" y="3178175"/>
          <p14:tracePt t="26604" x="12004675" y="3178175"/>
          <p14:tracePt t="26612" x="11971338" y="3178175"/>
          <p14:tracePt t="26620" x="11928475" y="3186113"/>
          <p14:tracePt t="26629" x="11895138" y="3195638"/>
          <p14:tracePt t="26636" x="11869738" y="3203575"/>
          <p14:tracePt t="26652" x="11844338" y="3211513"/>
          <p14:tracePt t="26661" x="11834813" y="3211513"/>
          <p14:tracePt t="26765" x="11826875" y="3211513"/>
          <p14:tracePt t="26772" x="11818938" y="3211513"/>
          <p14:tracePt t="26781" x="11801475" y="3211513"/>
          <p14:tracePt t="26788" x="11776075" y="3211513"/>
          <p14:tracePt t="26797" x="11766550" y="3211513"/>
          <p14:tracePt t="26804" x="11750675" y="3211513"/>
          <p14:tracePt t="26812" x="11733213" y="3211513"/>
          <p14:tracePt t="26828" x="11715750" y="3211513"/>
          <p14:tracePt t="26836" x="11707813" y="3211513"/>
          <p14:tracePt t="26917" x="11707813" y="3221038"/>
          <p14:tracePt t="26925" x="11707813" y="3228975"/>
          <p14:tracePt t="26933" x="11715750" y="3238500"/>
          <p14:tracePt t="26940" x="11715750" y="3254375"/>
          <p14:tracePt t="26950" x="11715750" y="3263900"/>
          <p14:tracePt t="26965" x="11715750" y="3289300"/>
          <p14:tracePt t="26974" x="11707813" y="3305175"/>
          <p14:tracePt t="26983" x="11664950" y="3330575"/>
          <p14:tracePt t="26988" x="11622088" y="3330575"/>
          <p14:tracePt t="26996" x="11571288" y="3348038"/>
          <p14:tracePt t="27004" x="11545888" y="3355975"/>
          <p14:tracePt t="27012" x="11520488" y="3355975"/>
          <p14:tracePt t="27020" x="11487150" y="3355975"/>
          <p14:tracePt t="27028" x="11444288" y="3355975"/>
          <p14:tracePt t="27036" x="11426825" y="3355975"/>
          <p14:tracePt t="27044" x="11418888" y="3355975"/>
          <p14:tracePt t="27084" x="11418888" y="3348038"/>
          <p14:tracePt t="27101" x="11418888" y="3340100"/>
          <p14:tracePt t="27108" x="11436350" y="3340100"/>
          <p14:tracePt t="27117" x="11477625" y="3330575"/>
          <p14:tracePt t="27124" x="11503025" y="3330575"/>
          <p14:tracePt t="27133" x="11520488" y="3330575"/>
          <p14:tracePt t="27141" x="11537950" y="3330575"/>
          <p14:tracePt t="27150" x="11571288" y="3330575"/>
          <p14:tracePt t="27156" x="11606213" y="3330575"/>
          <p14:tracePt t="27166" x="11639550" y="3330575"/>
          <p14:tracePt t="27172" x="11674475" y="3330575"/>
          <p14:tracePt t="27183" x="11682413" y="3330575"/>
          <p14:tracePt t="27188" x="11699875" y="3330575"/>
          <p14:tracePt t="27228" x="11690350" y="3330575"/>
          <p14:tracePt t="27237" x="11682413" y="3330575"/>
          <p14:tracePt t="27244" x="11647488" y="3340100"/>
          <p14:tracePt t="27252" x="11622088" y="3348038"/>
          <p14:tracePt t="27262" x="11580813" y="3355975"/>
          <p14:tracePt t="27272" x="11555413" y="3365500"/>
          <p14:tracePt t="27277" x="11512550" y="3373438"/>
          <p14:tracePt t="27285" x="11452225" y="3382963"/>
          <p14:tracePt t="27292" x="11393488" y="3398838"/>
          <p14:tracePt t="27301" x="11317288" y="3398838"/>
          <p14:tracePt t="27308" x="11266488" y="3398838"/>
          <p14:tracePt t="27317" x="11249025" y="3398838"/>
          <p14:tracePt t="27324" x="11241088" y="3390900"/>
          <p14:tracePt t="27333" x="11241088" y="3382963"/>
          <p14:tracePt t="27340" x="11241088" y="3373438"/>
          <p14:tracePt t="27349" x="11241088" y="3330575"/>
          <p14:tracePt t="27356" x="11256963" y="3314700"/>
          <p14:tracePt t="27366" x="11282363" y="3297238"/>
          <p14:tracePt t="27372" x="11317288" y="3279775"/>
          <p14:tracePt t="27383" x="11368088" y="3263900"/>
          <p14:tracePt t="27388" x="11393488" y="3254375"/>
          <p14:tracePt t="27396" x="11426825" y="3246438"/>
          <p14:tracePt t="27404" x="11487150" y="3238500"/>
          <p14:tracePt t="27412" x="11545888" y="3221038"/>
          <p14:tracePt t="27420" x="11606213" y="3221038"/>
          <p14:tracePt t="27428" x="11674475" y="3221038"/>
          <p14:tracePt t="27436" x="11733213" y="3221038"/>
          <p14:tracePt t="27445" x="11776075" y="3221038"/>
          <p14:tracePt t="27452" x="11826875" y="3221038"/>
          <p14:tracePt t="27516" x="11818938" y="3246438"/>
          <p14:tracePt t="27524" x="11784013" y="3246438"/>
          <p14:tracePt t="27533" x="11741150" y="3271838"/>
          <p14:tracePt t="27540" x="11690350" y="3279775"/>
          <p14:tracePt t="27550" x="11664950" y="3289300"/>
          <p14:tracePt t="27556" x="11622088" y="3297238"/>
          <p14:tracePt t="27566" x="11580813" y="3305175"/>
          <p14:tracePt t="27572" x="11555413" y="3314700"/>
          <p14:tracePt t="27583" x="11512550" y="3322638"/>
          <p14:tracePt t="27589" x="11469688" y="3330575"/>
          <p14:tracePt t="27598" x="11461750" y="3340100"/>
          <p14:tracePt t="27613" x="11444288" y="3348038"/>
          <p14:tracePt t="27620" x="11444288" y="3355975"/>
          <p14:tracePt t="27628" x="11444288" y="3365500"/>
          <p14:tracePt t="27644" x="11444288" y="3382963"/>
          <p14:tracePt t="27654" x="11444288" y="3390900"/>
          <p14:tracePt t="27661" x="11461750" y="3398838"/>
          <p14:tracePt t="27668" x="11495088" y="3398838"/>
          <p14:tracePt t="27676" x="11537950" y="3408363"/>
          <p14:tracePt t="27684" x="11571288" y="3416300"/>
          <p14:tracePt t="27692" x="11614150" y="3416300"/>
          <p14:tracePt t="27700" x="11657013" y="3416300"/>
          <p14:tracePt t="27708" x="11690350" y="3424238"/>
          <p14:tracePt t="27717" x="11725275" y="3433763"/>
          <p14:tracePt t="27724" x="11741150" y="3433763"/>
          <p14:tracePt t="27733" x="11766550" y="3441700"/>
          <p14:tracePt t="27740" x="11776075" y="3441700"/>
          <p14:tracePt t="27749" x="11776075" y="3449638"/>
          <p14:tracePt t="27773" x="11776075" y="3459163"/>
          <p14:tracePt t="27782" x="11784013" y="3467100"/>
          <p14:tracePt t="27789" x="11784013" y="3475038"/>
          <p14:tracePt t="27804" x="11784013" y="3484563"/>
          <p14:tracePt t="27821" x="11784013" y="3509963"/>
          <p14:tracePt t="27828" x="11784013" y="3517900"/>
          <p14:tracePt t="27852" x="11784013" y="3527425"/>
          <p14:tracePt t="27886" x="11784013" y="3535363"/>
          <p14:tracePt t="27932" x="11784013" y="3543300"/>
          <p14:tracePt t="27940" x="11784013" y="3560763"/>
          <p14:tracePt t="27966" x="11784013" y="3578225"/>
          <p14:tracePt t="27973" x="11784013" y="3586163"/>
          <p14:tracePt t="27980" x="11784013" y="3594100"/>
          <p14:tracePt t="27989" x="11784013" y="3603625"/>
          <p14:tracePt t="27999" x="11784013" y="3611563"/>
          <p14:tracePt t="28004" x="11784013" y="3636963"/>
          <p14:tracePt t="28012" x="11784013" y="3646488"/>
          <p14:tracePt t="28020" x="11784013" y="3654425"/>
          <p14:tracePt t="28028" x="11784013" y="3679825"/>
          <p14:tracePt t="28036" x="11784013" y="3687763"/>
          <p14:tracePt t="28044" x="11750675" y="3713163"/>
          <p14:tracePt t="28052" x="11741150" y="3713163"/>
          <p14:tracePt t="28061" x="11715750" y="3730625"/>
          <p14:tracePt t="28068" x="11707813" y="3748088"/>
          <p14:tracePt t="28076" x="11674475" y="3748088"/>
          <p14:tracePt t="28084" x="11664950" y="3748088"/>
          <p14:tracePt t="28092" x="11657013" y="3748088"/>
          <p14:tracePt t="28101" x="11647488" y="3748088"/>
          <p14:tracePt t="28124" x="11631613" y="3738563"/>
          <p14:tracePt t="28133" x="11622088" y="3738563"/>
          <p14:tracePt t="28140" x="11622088" y="3730625"/>
          <p14:tracePt t="28149" x="11622088" y="3713163"/>
          <p14:tracePt t="28156" x="11639550" y="3697288"/>
          <p14:tracePt t="28165" x="11647488" y="3687763"/>
          <p14:tracePt t="28172" x="11664950" y="3679825"/>
          <p14:tracePt t="28181" x="11699875" y="3671888"/>
          <p14:tracePt t="28189" x="11733213" y="3671888"/>
          <p14:tracePt t="28199" x="11750675" y="3662363"/>
          <p14:tracePt t="28204" x="11776075" y="3662363"/>
          <p14:tracePt t="28213" x="11791950" y="3662363"/>
          <p14:tracePt t="28220" x="11801475" y="3662363"/>
          <p14:tracePt t="28254" x="11801475" y="3671888"/>
          <p14:tracePt t="28261" x="11801475" y="3687763"/>
          <p14:tracePt t="28270" x="11801475" y="3705225"/>
          <p14:tracePt t="28277" x="11801475" y="3730625"/>
          <p14:tracePt t="28286" x="11791950" y="3763963"/>
          <p14:tracePt t="28293" x="11758613" y="3781425"/>
          <p14:tracePt t="28300" x="11733213" y="3798888"/>
          <p14:tracePt t="28309" x="11715750" y="3806825"/>
          <p14:tracePt t="28317" x="11690350" y="3816350"/>
          <p14:tracePt t="28324" x="11647488" y="3824288"/>
          <p14:tracePt t="28333" x="11614150" y="3824288"/>
          <p14:tracePt t="28341" x="11580813" y="3832225"/>
          <p14:tracePt t="28366" x="11571288" y="3832225"/>
          <p14:tracePt t="28414" x="11571288" y="3824288"/>
          <p14:tracePt t="28420" x="11580813" y="3798888"/>
          <p14:tracePt t="28428" x="11588750" y="3790950"/>
          <p14:tracePt t="28436" x="11622088" y="3781425"/>
          <p14:tracePt t="28445" x="11657013" y="3773488"/>
          <p14:tracePt t="28453" x="11699875" y="3773488"/>
          <p14:tracePt t="28460" x="11725275" y="3763963"/>
          <p14:tracePt t="28468" x="11758613" y="3763963"/>
          <p14:tracePt t="28478" x="11784013" y="3763963"/>
          <p14:tracePt t="28484" x="11818938" y="3763963"/>
          <p14:tracePt t="28492" x="11852275" y="3763963"/>
          <p14:tracePt t="28500" x="11860213" y="3763963"/>
          <p14:tracePt t="28511" x="11869738" y="3763963"/>
          <p14:tracePt t="28524" x="11885613" y="3763963"/>
          <p14:tracePt t="28540" x="11885613" y="3790950"/>
          <p14:tracePt t="28550" x="11885613" y="3798888"/>
          <p14:tracePt t="28556" x="11885613" y="3816350"/>
          <p14:tracePt t="28566" x="11885613" y="3824288"/>
          <p14:tracePt t="28572" x="11885613" y="3841750"/>
          <p14:tracePt t="28582" x="11885613" y="3875088"/>
          <p14:tracePt t="28588" x="11869738" y="3892550"/>
          <p14:tracePt t="28599" x="11844338" y="3900488"/>
          <p14:tracePt t="28604" x="11809413" y="3908425"/>
          <p14:tracePt t="28612" x="11776075" y="3917950"/>
          <p14:tracePt t="28620" x="11741150" y="3925888"/>
          <p14:tracePt t="28628" x="11699875" y="3925888"/>
          <p14:tracePt t="28636" x="11674475" y="3925888"/>
          <p14:tracePt t="28644" x="11657013" y="3925888"/>
          <p14:tracePt t="28652" x="11647488" y="3925888"/>
          <p14:tracePt t="28668" x="11639550" y="3925888"/>
          <p14:tracePt t="28676" x="11631613" y="3925888"/>
          <p14:tracePt t="28684" x="11631613" y="3900488"/>
          <p14:tracePt t="28697" x="11631613" y="3883025"/>
          <p14:tracePt t="28700" x="11631613" y="3867150"/>
          <p14:tracePt t="28708" x="11657013" y="3849688"/>
          <p14:tracePt t="28717" x="11674475" y="3849688"/>
          <p14:tracePt t="28724" x="11725275" y="3832225"/>
          <p14:tracePt t="28733" x="11750675" y="3832225"/>
          <p14:tracePt t="28740" x="11791950" y="3824288"/>
          <p14:tracePt t="28750" x="11826875" y="3824288"/>
          <p14:tracePt t="28757" x="11869738" y="3816350"/>
          <p14:tracePt t="28766" x="11895138" y="3816350"/>
          <p14:tracePt t="28772" x="11928475" y="3816350"/>
          <p14:tracePt t="28781" x="11936413" y="3816350"/>
          <p14:tracePt t="28789" x="11945938" y="3816350"/>
          <p14:tracePt t="28812" x="11953875" y="3816350"/>
          <p14:tracePt t="28828" x="11953875" y="3832225"/>
          <p14:tracePt t="28836" x="11920538" y="3867150"/>
          <p14:tracePt t="28844" x="11877675" y="3892550"/>
          <p14:tracePt t="28852" x="11852275" y="3900488"/>
          <p14:tracePt t="28860" x="11826875" y="3908425"/>
          <p14:tracePt t="28868" x="11791950" y="3917950"/>
          <p14:tracePt t="28876" x="11766550" y="3925888"/>
          <p14:tracePt t="28884" x="11733213" y="3935413"/>
          <p14:tracePt t="28893" x="11682413" y="3943350"/>
          <p14:tracePt t="28900" x="11639550" y="3943350"/>
          <p14:tracePt t="28908" x="11596688" y="3943350"/>
          <p14:tracePt t="28916" x="11588750" y="3943350"/>
          <p14:tracePt t="28925" x="11580813" y="3943350"/>
          <p14:tracePt t="28933" x="11571288" y="3943350"/>
          <p14:tracePt t="28940" x="11563350" y="3943350"/>
          <p14:tracePt t="28966" x="11563350" y="3875088"/>
          <p14:tracePt t="28973" x="11563350" y="3857625"/>
          <p14:tracePt t="28982" x="11588750" y="3832225"/>
          <p14:tracePt t="28988" x="11614150" y="3816350"/>
          <p14:tracePt t="29000" x="11647488" y="3798888"/>
          <p14:tracePt t="29006" x="11699875" y="3790950"/>
          <p14:tracePt t="29013" x="11741150" y="3781425"/>
          <p14:tracePt t="29021" x="11776075" y="3781425"/>
          <p14:tracePt t="29029" x="11801475" y="3781425"/>
          <p14:tracePt t="29036" x="11826875" y="3781425"/>
          <p14:tracePt t="29045" x="11852275" y="3781425"/>
          <p14:tracePt t="29053" x="11860213" y="3781425"/>
          <p14:tracePt t="29100" x="11860213" y="3806825"/>
          <p14:tracePt t="29108" x="11834813" y="3816350"/>
          <p14:tracePt t="29117" x="11791950" y="3832225"/>
          <p14:tracePt t="29124" x="11776075" y="3849688"/>
          <p14:tracePt t="29133" x="11733213" y="3857625"/>
          <p14:tracePt t="29140" x="11682413" y="3867150"/>
          <p14:tracePt t="29149" x="11657013" y="3875088"/>
          <p14:tracePt t="29157" x="11631613" y="3883025"/>
          <p14:tracePt t="29165" x="11614150" y="3883025"/>
          <p14:tracePt t="29172" x="11596688" y="3883025"/>
          <p14:tracePt t="29212" x="11588750" y="3875088"/>
          <p14:tracePt t="29220" x="11588750" y="3841750"/>
          <p14:tracePt t="29228" x="11606213" y="3816350"/>
          <p14:tracePt t="29237" x="11657013" y="3790950"/>
          <p14:tracePt t="29244" x="11682413" y="3790950"/>
          <p14:tracePt t="29253" x="11707813" y="3790950"/>
          <p14:tracePt t="29265" x="11725275" y="3790950"/>
          <p14:tracePt t="29273" x="11758613" y="3790950"/>
          <p14:tracePt t="29281" x="11791950" y="3790950"/>
          <p14:tracePt t="29289" x="11818938" y="3790950"/>
          <p14:tracePt t="29298" x="11860213" y="3790950"/>
          <p14:tracePt t="29304" x="11877675" y="3790950"/>
          <p14:tracePt t="29313" x="11885613" y="3790950"/>
          <p14:tracePt t="29328" x="11895138" y="3790950"/>
          <p14:tracePt t="29360" x="11885613" y="3816350"/>
          <p14:tracePt t="29368" x="11869738" y="3816350"/>
          <p14:tracePt t="29376" x="11834813" y="3832225"/>
          <p14:tracePt t="29385" x="11801475" y="3832225"/>
          <p14:tracePt t="29392" x="11766550" y="3841750"/>
          <p14:tracePt t="29400" x="11725275" y="3849688"/>
          <p14:tracePt t="29408" x="11699875" y="3857625"/>
          <p14:tracePt t="29416" x="11657013" y="3867150"/>
          <p14:tracePt t="29425" x="11614150" y="3867150"/>
          <p14:tracePt t="29433" x="11606213" y="3867150"/>
          <p14:tracePt t="29440" x="11596688" y="3867150"/>
          <p14:tracePt t="29457" x="11596688" y="3849688"/>
          <p14:tracePt t="29472" x="11596688" y="3832225"/>
          <p14:tracePt t="29481" x="11596688" y="3816350"/>
          <p14:tracePt t="29488" x="11596688" y="3798888"/>
          <p14:tracePt t="29498" x="11639550" y="3756025"/>
          <p14:tracePt t="29504" x="11674475" y="3738563"/>
          <p14:tracePt t="29513" x="11699875" y="3738563"/>
          <p14:tracePt t="29521" x="11715750" y="3738563"/>
          <p14:tracePt t="29528" x="11741150" y="3730625"/>
          <p14:tracePt t="29537" x="11776075" y="3730625"/>
          <p14:tracePt t="29544" x="11809413" y="3730625"/>
          <p14:tracePt t="29553" x="11834813" y="3730625"/>
          <p14:tracePt t="29560" x="11869738" y="3730625"/>
          <p14:tracePt t="29568" x="11877675" y="3730625"/>
          <p14:tracePt t="29584" x="11885613" y="3730625"/>
          <p14:tracePt t="29592" x="11885613" y="3748088"/>
          <p14:tracePt t="29600" x="11885613" y="3756025"/>
          <p14:tracePt t="29609" x="11885613" y="3763963"/>
          <p14:tracePt t="29616" x="11877675" y="3790950"/>
          <p14:tracePt t="29624" x="11852275" y="3798888"/>
          <p14:tracePt t="29632" x="11826875" y="3806825"/>
          <p14:tracePt t="29640" x="11791950" y="3816350"/>
          <p14:tracePt t="29649" x="11784013" y="3816350"/>
          <p14:tracePt t="29656" x="11766550" y="3824288"/>
          <p14:tracePt t="29665" x="11750675" y="3824288"/>
          <p14:tracePt t="29672" x="11733213" y="3824288"/>
          <p14:tracePt t="29681" x="11725275" y="3824288"/>
          <p14:tracePt t="29688" x="11715750" y="3824288"/>
          <p14:tracePt t="29713" x="11707813" y="3824288"/>
          <p14:tracePt t="29728" x="11707813" y="3806825"/>
          <p14:tracePt t="29737" x="11707813" y="3790950"/>
          <p14:tracePt t="29744" x="11707813" y="3781425"/>
          <p14:tracePt t="29752" x="11707813" y="3773488"/>
          <p14:tracePt t="29761" x="11707813" y="3763963"/>
          <p14:tracePt t="29768" x="11715750" y="3763963"/>
          <p14:tracePt t="29776" x="11733213" y="3763963"/>
          <p14:tracePt t="29856" x="11733213" y="3773488"/>
          <p14:tracePt t="29865" x="11733213" y="3781425"/>
          <p14:tracePt t="29872" x="11725275" y="3781425"/>
          <p14:tracePt t="29881" x="11715750" y="3790950"/>
          <p14:tracePt t="30337" x="11715750" y="3798888"/>
          <p14:tracePt t="30352" x="11699875" y="3806825"/>
          <p14:tracePt t="30360" x="11690350" y="3806825"/>
          <p14:tracePt t="30368" x="11682413" y="3806825"/>
          <p14:tracePt t="30376" x="11657013" y="3806825"/>
          <p14:tracePt t="30384" x="11639550" y="3806825"/>
          <p14:tracePt t="30392" x="11622088" y="3806825"/>
          <p14:tracePt t="30400" x="11606213" y="3806825"/>
          <p14:tracePt t="30416" x="11596688" y="3806825"/>
          <p14:tracePt t="30545" x="11588750" y="3806825"/>
          <p14:tracePt t="30641" x="11588750" y="3798888"/>
          <p14:tracePt t="30649" x="11588750" y="3790950"/>
          <p14:tracePt t="30656" x="11596688" y="3790950"/>
          <p14:tracePt t="30665" x="11606213" y="3790950"/>
          <p14:tracePt t="30681" x="11614150" y="3790950"/>
          <p14:tracePt t="30690" x="11639550" y="3781425"/>
          <p14:tracePt t="30698" x="11647488" y="3781425"/>
          <p14:tracePt t="30738" x="11639550" y="3781425"/>
          <p14:tracePt t="30752" x="11631613" y="3781425"/>
          <p14:tracePt t="30761" x="11606213" y="3781425"/>
          <p14:tracePt t="30769" x="11596688" y="3790950"/>
          <p14:tracePt t="30777" x="11588750" y="3790950"/>
          <p14:tracePt t="30848" x="11596688" y="3790950"/>
          <p14:tracePt t="30856" x="11606213" y="3790950"/>
          <p14:tracePt t="30872" x="11614150" y="3790950"/>
          <p14:tracePt t="30898" x="11631613" y="3790950"/>
          <p14:tracePt t="30904" x="11639550" y="3790950"/>
          <p14:tracePt t="30913" x="11647488" y="3790950"/>
          <p14:tracePt t="30976" x="11657013" y="3790950"/>
          <p14:tracePt t="31432" x="11674475" y="3790950"/>
          <p14:tracePt t="31448" x="11715750" y="3781425"/>
          <p14:tracePt t="31456" x="11725275" y="3773488"/>
          <p14:tracePt t="31560" x="11741150" y="3773488"/>
          <p14:tracePt t="31568" x="11758613" y="3763963"/>
          <p14:tracePt t="31576" x="11801475" y="3756025"/>
          <p14:tracePt t="31584" x="11818938" y="3756025"/>
          <p14:tracePt t="31592" x="11844338" y="3756025"/>
          <p14:tracePt t="31601" x="11877675" y="3748088"/>
          <p14:tracePt t="31608" x="11903075" y="3748088"/>
          <p14:tracePt t="31616" x="11911013" y="3738563"/>
          <p14:tracePt t="31625" x="11928475" y="3738563"/>
          <p14:tracePt t="31632" x="11961813" y="3748088"/>
          <p14:tracePt t="31641" x="11979275" y="3763963"/>
          <p14:tracePt t="31649" x="11979275" y="3781425"/>
          <p14:tracePt t="31656" x="11996738" y="3798888"/>
          <p14:tracePt t="31665" x="11996738" y="3806825"/>
          <p14:tracePt t="31672" x="12014200" y="3824288"/>
          <p14:tracePt t="31681" x="12014200" y="3857625"/>
          <p14:tracePt t="31688" x="12030075" y="3867150"/>
          <p14:tracePt t="31704" x="12039600" y="3875088"/>
          <p14:tracePt t="31713" x="12047538" y="3883025"/>
          <p14:tracePt t="31720" x="12055475" y="3883025"/>
          <p14:tracePt t="31730" x="12065000" y="3883025"/>
          <p14:tracePt t="31792" x="12055475" y="3892550"/>
          <p14:tracePt t="31800" x="12022138" y="3892550"/>
          <p14:tracePt t="31809" x="12004675" y="3900488"/>
          <p14:tracePt t="31817" x="11961813" y="3900488"/>
          <p14:tracePt t="31825" x="11920538" y="3908425"/>
          <p14:tracePt t="31833" x="11877675" y="3908425"/>
          <p14:tracePt t="31841" x="11844338" y="3908425"/>
          <p14:tracePt t="31848" x="11834813" y="3908425"/>
          <p14:tracePt t="31928" x="11844338" y="3908425"/>
          <p14:tracePt t="31936" x="11852275" y="3908425"/>
          <p14:tracePt t="31944" x="11869738" y="3908425"/>
          <p14:tracePt t="31964" x="11885613" y="3908425"/>
          <p14:tracePt t="31968" x="11911013" y="3908425"/>
          <p14:tracePt t="31976" x="11945938" y="3908425"/>
          <p14:tracePt t="31985" x="11961813" y="3900488"/>
          <p14:tracePt t="31993" x="11988800" y="3892550"/>
          <p14:tracePt t="32000" x="12022138" y="3883025"/>
          <p14:tracePt t="32008" x="12039600" y="3883025"/>
          <p14:tracePt t="32016" x="12055475" y="3875088"/>
          <p14:tracePt t="32024" x="12072938" y="3875088"/>
          <p14:tracePt t="32032" x="12080875" y="3875088"/>
          <p14:tracePt t="32066" x="12080875" y="3900488"/>
          <p14:tracePt t="32072" x="12072938" y="3917950"/>
          <p14:tracePt t="32082" x="12055475" y="3943350"/>
          <p14:tracePt t="32088" x="12030075" y="3951288"/>
          <p14:tracePt t="32097" x="11979275" y="3976688"/>
          <p14:tracePt t="32104" x="11953875" y="3976688"/>
          <p14:tracePt t="32114" x="11911013" y="3986213"/>
          <p14:tracePt t="32120" x="11877675" y="3986213"/>
          <p14:tracePt t="32131" x="11834813" y="3986213"/>
          <p14:tracePt t="32136" x="11809413" y="3986213"/>
          <p14:tracePt t="32146" x="11791950" y="3960813"/>
          <p14:tracePt t="32152" x="11776075" y="3925888"/>
          <p14:tracePt t="32160" x="11766550" y="3900488"/>
          <p14:tracePt t="32168" x="11766550" y="3867150"/>
          <p14:tracePt t="32176" x="11766550" y="3849688"/>
          <p14:tracePt t="32184" x="11766550" y="3824288"/>
          <p14:tracePt t="32192" x="11766550" y="3816350"/>
          <p14:tracePt t="32200" x="11766550" y="3806825"/>
          <p14:tracePt t="32208" x="11776075" y="3798888"/>
          <p14:tracePt t="32216" x="11801475" y="3781425"/>
          <p14:tracePt t="32224" x="11809413" y="3781425"/>
          <p14:tracePt t="32232" x="11826875" y="3781425"/>
          <p14:tracePt t="32240" x="11860213" y="3781425"/>
          <p14:tracePt t="32249" x="11877675" y="3781425"/>
          <p14:tracePt t="32256" x="11903075" y="3781425"/>
          <p14:tracePt t="32265" x="11920538" y="3781425"/>
          <p14:tracePt t="32272" x="11945938" y="3781425"/>
          <p14:tracePt t="32284" x="11961813" y="3781425"/>
          <p14:tracePt t="32292" x="11971338" y="3781425"/>
          <p14:tracePt t="32300" x="11988800" y="3781425"/>
          <p14:tracePt t="32316" x="11996738" y="3781425"/>
          <p14:tracePt t="32348" x="11996738" y="3790950"/>
          <p14:tracePt t="32356" x="11996738" y="3806825"/>
          <p14:tracePt t="32364" x="11971338" y="3824288"/>
          <p14:tracePt t="32372" x="11928475" y="3849688"/>
          <p14:tracePt t="32381" x="11903075" y="3857625"/>
          <p14:tracePt t="32388" x="11877675" y="3867150"/>
          <p14:tracePt t="32397" x="11860213" y="3875088"/>
          <p14:tracePt t="32404" x="11826875" y="3875088"/>
          <p14:tracePt t="32413" x="11791950" y="3883025"/>
          <p14:tracePt t="32420" x="11750675" y="3883025"/>
          <p14:tracePt t="32430" x="11715750" y="3883025"/>
          <p14:tracePt t="32445" x="11707813" y="3883025"/>
          <p14:tracePt t="32500" x="11758613" y="3875088"/>
          <p14:tracePt t="32508" x="11766550" y="3875088"/>
          <p14:tracePt t="32516" x="11791950" y="3875088"/>
          <p14:tracePt t="32524" x="11809413" y="3875088"/>
          <p14:tracePt t="32532" x="11826875" y="3867150"/>
          <p14:tracePt t="32540" x="11834813" y="3867150"/>
          <p14:tracePt t="32548" x="11852275" y="3867150"/>
          <p14:tracePt t="32556" x="11860213" y="3867150"/>
          <p14:tracePt t="32676" x="11852275" y="3867150"/>
          <p14:tracePt t="32684" x="11844338" y="3867150"/>
          <p14:tracePt t="32764" x="11834813" y="3857625"/>
          <p14:tracePt t="32772" x="11834813" y="3849688"/>
          <p14:tracePt t="32781" x="11834813" y="3841750"/>
          <p14:tracePt t="32877" x="11834813" y="3832225"/>
          <p14:tracePt t="32909" x="11834813" y="3824288"/>
          <p14:tracePt t="32924" x="11834813" y="3816350"/>
          <p14:tracePt t="33140" x="11869738" y="3816350"/>
          <p14:tracePt t="33148" x="11895138" y="3816350"/>
          <p14:tracePt t="33156" x="11936413" y="3816350"/>
          <p14:tracePt t="33164" x="11979275" y="3816350"/>
          <p14:tracePt t="33172" x="12022138" y="3816350"/>
          <p14:tracePt t="33181" x="12072938" y="3816350"/>
          <p14:tracePt t="33188" x="12080875" y="3816350"/>
          <p14:tracePt t="33197" x="12106275" y="3816350"/>
          <p14:tracePt t="33204" x="12133263" y="3816350"/>
          <p14:tracePt t="33213" x="12141200" y="3824288"/>
          <p14:tracePt t="33220" x="12158663" y="3857625"/>
          <p14:tracePt t="33229" x="12184063" y="3875088"/>
          <p14:tracePt t="33364" x="12174538" y="4419600"/>
          <p14:tracePt t="33372" x="12158663" y="4452938"/>
          <p14:tracePt t="33381" x="12123738" y="4503738"/>
          <p14:tracePt t="33388" x="12106275" y="4546600"/>
          <p14:tracePt t="33397" x="12072938" y="4597400"/>
          <p14:tracePt t="33404" x="12047538" y="4648200"/>
          <p14:tracePt t="33413" x="12014200" y="4699000"/>
          <p14:tracePt t="33420" x="11988800" y="4749800"/>
          <p14:tracePt t="33431" x="11953875" y="4792663"/>
          <p14:tracePt t="33436" x="11928475" y="4843463"/>
          <p14:tracePt t="33446" x="11885613" y="4894263"/>
          <p14:tracePt t="33452" x="11844338" y="4946650"/>
          <p14:tracePt t="33460" x="11801475" y="4997450"/>
          <p14:tracePt t="33468" x="11766550" y="5048250"/>
          <p14:tracePt t="33477" x="11725275" y="5099050"/>
          <p14:tracePt t="33485" x="11674475" y="5149850"/>
          <p14:tracePt t="33492" x="11622088" y="5192713"/>
          <p14:tracePt t="33501" x="11571288" y="5235575"/>
          <p14:tracePt t="33508" x="11512550" y="5286375"/>
          <p14:tracePt t="33516" x="11461750" y="5327650"/>
          <p14:tracePt t="33524" x="11401425" y="5380038"/>
          <p14:tracePt t="33532" x="11333163" y="5438775"/>
          <p14:tracePt t="33540" x="11274425" y="5481638"/>
          <p14:tracePt t="33548" x="11206163" y="5532438"/>
          <p14:tracePt t="33556" x="11155363" y="5575300"/>
          <p14:tracePt t="33564" x="11087100" y="5626100"/>
          <p14:tracePt t="33572" x="11028363" y="5668963"/>
          <p14:tracePt t="33581" x="10960100" y="5710238"/>
          <p14:tracePt t="33588" x="10883900" y="5761038"/>
          <p14:tracePt t="33598" x="10807700" y="5803900"/>
          <p14:tracePt t="33604" x="10729913" y="5838825"/>
          <p14:tracePt t="33613" x="10653713" y="5864225"/>
          <p14:tracePt t="33620" x="10577513" y="5897563"/>
          <p14:tracePt t="33630" x="10501313" y="5932488"/>
          <p14:tracePt t="33636" x="10425113" y="5965825"/>
          <p14:tracePt t="33646" x="10339388" y="5999163"/>
          <p14:tracePt t="33652" x="10237788" y="6034088"/>
          <p14:tracePt t="33662" x="10144125" y="6067425"/>
          <p14:tracePt t="33668" x="10059988" y="6102350"/>
          <p14:tracePt t="33676" x="9956800" y="6135688"/>
          <p14:tracePt t="33684" x="9855200" y="6169025"/>
          <p14:tracePt t="33692" x="9753600" y="6211888"/>
          <p14:tracePt t="33700" x="9642475" y="6246813"/>
          <p14:tracePt t="33709" x="9540875" y="6272213"/>
          <p14:tracePt t="33717" x="9439275" y="6305550"/>
          <p14:tracePt t="33724" x="9337675" y="6330950"/>
          <p14:tracePt t="33733" x="9226550" y="6348413"/>
          <p14:tracePt t="33740" x="9124950" y="6373813"/>
          <p14:tracePt t="33748" x="9023350" y="6399213"/>
          <p14:tracePt t="33756" x="8904288" y="6416675"/>
          <p14:tracePt t="33764" x="8793163" y="6442075"/>
          <p14:tracePt t="33772" x="8674100" y="6467475"/>
          <p14:tracePt t="33781" x="8564563" y="6475413"/>
          <p14:tracePt t="33788" x="8445500" y="6483350"/>
          <p14:tracePt t="33798" x="8351838" y="6500813"/>
          <p14:tracePt t="33804" x="8250238" y="6510338"/>
          <p14:tracePt t="33813" x="8147050" y="6518275"/>
          <p14:tracePt t="33820" x="8045450" y="6535738"/>
          <p14:tracePt t="33830" x="7943850" y="6543675"/>
          <p14:tracePt t="33837" x="7859713" y="6543675"/>
          <p14:tracePt t="33846" x="7773988" y="6543675"/>
          <p14:tracePt t="33852" x="7688263" y="6543675"/>
          <p14:tracePt t="33861" x="7604125" y="6543675"/>
          <p14:tracePt t="33868" x="7535863" y="6543675"/>
          <p14:tracePt t="33876" x="7459663" y="6543675"/>
          <p14:tracePt t="33884" x="7391400" y="6543675"/>
          <p14:tracePt t="33893" x="7332663" y="6543675"/>
          <p14:tracePt t="33903" x="7289800" y="6543675"/>
          <p14:tracePt t="33910" x="7246938" y="6543675"/>
          <p14:tracePt t="33917" x="7239000" y="6543675"/>
          <p14:tracePt t="33925" x="7204075" y="6543675"/>
          <p14:tracePt t="33932" x="7170738" y="6543675"/>
          <p14:tracePt t="33940" x="7137400" y="6543675"/>
          <p14:tracePt t="33948" x="7119938" y="6543675"/>
          <p14:tracePt t="33956" x="7077075" y="6543675"/>
          <p14:tracePt t="33964" x="7043738" y="6543675"/>
          <p14:tracePt t="33972" x="7008813" y="6543675"/>
          <p14:tracePt t="33981" x="6992938" y="6543675"/>
          <p14:tracePt t="33988" x="6958013" y="6543675"/>
          <p14:tracePt t="33997" x="6942138" y="6535738"/>
          <p14:tracePt t="34004" x="6915150" y="6518275"/>
          <p14:tracePt t="34014" x="6907213" y="6518275"/>
          <p14:tracePt t="34020" x="6889750" y="6510338"/>
          <p14:tracePt t="34030" x="6881813" y="6500813"/>
          <p14:tracePt t="34036" x="6881813" y="6492875"/>
          <p14:tracePt t="34046" x="6864350" y="6475413"/>
          <p14:tracePt t="34052" x="6838950" y="6467475"/>
          <p14:tracePt t="34063" x="6831013" y="6442075"/>
          <p14:tracePt t="34069" x="6823075" y="6424613"/>
          <p14:tracePt t="34077" x="6813550" y="6399213"/>
          <p14:tracePt t="34084" x="6813550" y="6391275"/>
          <p14:tracePt t="34092" x="6805613" y="6373813"/>
          <p14:tracePt t="34101" x="6797675" y="6338888"/>
          <p14:tracePt t="34108" x="6770688" y="6313488"/>
          <p14:tracePt t="34116" x="6754813" y="6288088"/>
          <p14:tracePt t="34124" x="6745288" y="6280150"/>
          <p14:tracePt t="34132" x="6737350" y="6246813"/>
          <p14:tracePt t="34140" x="6719888" y="6221413"/>
          <p14:tracePt t="34148" x="6719888" y="6211888"/>
          <p14:tracePt t="34156" x="6704013" y="6178550"/>
          <p14:tracePt t="34164" x="6694488" y="6153150"/>
          <p14:tracePt t="34173" x="6686550" y="6135688"/>
          <p14:tracePt t="34181" x="6678613" y="6127750"/>
          <p14:tracePt t="34188" x="6678613" y="6092825"/>
          <p14:tracePt t="34198" x="6669088" y="6067425"/>
          <p14:tracePt t="34204" x="6661150" y="6034088"/>
          <p14:tracePt t="34214" x="6661150" y="6016625"/>
          <p14:tracePt t="34220" x="6661150" y="5991225"/>
          <p14:tracePt t="34229" x="6653213" y="5973763"/>
          <p14:tracePt t="34246" x="6653213" y="5957888"/>
          <p14:tracePt t="34252" x="6643688" y="5922963"/>
          <p14:tracePt t="34264" x="6635750" y="5905500"/>
          <p14:tracePt t="34269" x="6635750" y="5897563"/>
          <p14:tracePt t="34277" x="6626225" y="5880100"/>
          <p14:tracePt t="34284" x="6618288" y="5864225"/>
          <p14:tracePt t="34292" x="6610350" y="5854700"/>
          <p14:tracePt t="34300" x="6600825" y="5829300"/>
          <p14:tracePt t="34308" x="6584950" y="5795963"/>
          <p14:tracePt t="34316" x="6575425" y="5778500"/>
          <p14:tracePt t="34324" x="6559550" y="5753100"/>
          <p14:tracePt t="34332" x="6559550" y="5727700"/>
          <p14:tracePt t="34340" x="6550025" y="5702300"/>
          <p14:tracePt t="34348" x="6542088" y="5676900"/>
          <p14:tracePt t="34356" x="6534150" y="5651500"/>
          <p14:tracePt t="34364" x="6524625" y="5634038"/>
          <p14:tracePt t="34372" x="6524625" y="5608638"/>
          <p14:tracePt t="34381" x="6524625" y="5583238"/>
          <p14:tracePt t="34388" x="6524625" y="5575300"/>
          <p14:tracePt t="34397" x="6524625" y="5549900"/>
          <p14:tracePt t="34404" x="6524625" y="5524500"/>
          <p14:tracePt t="34413" x="6524625" y="5514975"/>
          <p14:tracePt t="34420" x="6524625" y="5489575"/>
          <p14:tracePt t="34429" x="6524625" y="5481638"/>
          <p14:tracePt t="34436" x="6524625" y="5464175"/>
          <p14:tracePt t="34446" x="6524625" y="5446713"/>
          <p14:tracePt t="34452" x="6524625" y="5430838"/>
          <p14:tracePt t="34462" x="6524625" y="5405438"/>
          <p14:tracePt t="34468" x="6524625" y="5387975"/>
          <p14:tracePt t="34480" x="6524625" y="5380038"/>
          <p14:tracePt t="34485" x="6524625" y="5345113"/>
          <p14:tracePt t="34492" x="6524625" y="5327650"/>
          <p14:tracePt t="34501" x="6524625" y="5319713"/>
          <p14:tracePt t="34508" x="6524625" y="5302250"/>
          <p14:tracePt t="34516" x="6524625" y="5276850"/>
          <p14:tracePt t="34524" x="6524625" y="5260975"/>
          <p14:tracePt t="34532" x="6524625" y="5235575"/>
          <p14:tracePt t="34540" x="6524625" y="5226050"/>
          <p14:tracePt t="34549" x="6524625" y="5200650"/>
          <p14:tracePt t="34556" x="6524625" y="5183188"/>
          <p14:tracePt t="34564" x="6534150" y="5167313"/>
          <p14:tracePt t="34572" x="6534150" y="5149850"/>
          <p14:tracePt t="34581" x="6542088" y="5132388"/>
          <p14:tracePt t="34588" x="6550025" y="5106988"/>
          <p14:tracePt t="34597" x="6550025" y="5099050"/>
          <p14:tracePt t="34604" x="6559550" y="5081588"/>
          <p14:tracePt t="34614" x="6567488" y="5073650"/>
          <p14:tracePt t="34629" x="6575425" y="5056188"/>
          <p14:tracePt t="34652" x="6575425" y="5048250"/>
          <p14:tracePt t="34663" x="6575425" y="5038725"/>
          <p14:tracePt t="34796" x="6575425" y="5030788"/>
          <p14:tracePt t="34813" x="6584950" y="5022850"/>
          <p14:tracePt t="34829" x="6592888" y="5022850"/>
          <p14:tracePt t="34860" x="6600825" y="5022850"/>
          <p14:tracePt t="34877" x="6610350" y="5022850"/>
          <p14:tracePt t="34884" x="6618288" y="5022850"/>
          <p14:tracePt t="34909" x="6626225" y="5022850"/>
          <p14:tracePt t="34973" x="6635750" y="5005388"/>
          <p14:tracePt t="34980" x="6643688" y="4997450"/>
          <p14:tracePt t="34989" x="6653213" y="4997450"/>
          <p14:tracePt t="34997" x="6653213" y="4987925"/>
          <p14:tracePt t="35004" x="6661150" y="4972050"/>
          <p14:tracePt t="35014" x="6669088" y="4972050"/>
          <p14:tracePt t="35020" x="6678613" y="4954588"/>
          <p14:tracePt t="35029" x="6686550" y="4946650"/>
          <p14:tracePt t="35036" x="6694488" y="4946650"/>
          <p14:tracePt t="35068" x="6694488" y="4937125"/>
          <p14:tracePt t="35084" x="6704013" y="4937125"/>
          <p14:tracePt t="35101" x="6711950" y="4937125"/>
          <p14:tracePt t="35116" x="6719888" y="4937125"/>
          <p14:tracePt t="35164" x="6729413" y="4937125"/>
          <p14:tracePt t="35213" x="6745288" y="4937125"/>
          <p14:tracePt t="35245" x="6754813" y="4937125"/>
          <p14:tracePt t="35260" x="6762750" y="4937125"/>
          <p14:tracePt t="35268" x="6762750" y="4946650"/>
          <p14:tracePt t="35394" x="6762750" y="4954588"/>
          <p14:tracePt t="37900" x="6788150" y="4954588"/>
          <p14:tracePt t="37908" x="6797675" y="4954588"/>
          <p14:tracePt t="37916" x="6831013" y="4954588"/>
          <p14:tracePt t="37924" x="6848475" y="4954588"/>
          <p14:tracePt t="37932" x="6889750" y="4954588"/>
          <p14:tracePt t="37940" x="6932613" y="4962525"/>
          <p14:tracePt t="37948" x="6967538" y="4962525"/>
          <p14:tracePt t="37963" x="7018338" y="4972050"/>
          <p14:tracePt t="37965" x="7094538" y="4972050"/>
          <p14:tracePt t="37972" x="7188200" y="4979988"/>
          <p14:tracePt t="37980" x="7307263" y="4997450"/>
          <p14:tracePt t="37988" x="7442200" y="4997450"/>
          <p14:tracePt t="37996" x="7604125" y="5005388"/>
          <p14:tracePt t="38004" x="7773988" y="5022850"/>
          <p14:tracePt t="38013" x="7977188" y="5022850"/>
          <p14:tracePt t="38020" x="8215313" y="5022850"/>
          <p14:tracePt t="38029" x="8504238" y="5022850"/>
          <p14:tracePt t="38036" x="8818563" y="5022850"/>
          <p14:tracePt t="38045" x="9167813" y="5022850"/>
          <p14:tracePt t="38052" x="9550400" y="5005388"/>
          <p14:tracePt t="38061" x="9898063" y="4987925"/>
          <p14:tracePt t="38068" x="10255250" y="4954588"/>
          <p14:tracePt t="38079" x="10612438" y="4919663"/>
          <p14:tracePt t="38084" x="10917238" y="4886325"/>
          <p14:tracePt t="38094" x="11155363" y="4852988"/>
          <p14:tracePt t="38101" x="11376025" y="4827588"/>
          <p14:tracePt t="38108" x="11563350" y="4802188"/>
          <p14:tracePt t="38116" x="11733213" y="4775200"/>
          <p14:tracePt t="38124" x="11860213" y="4759325"/>
          <p14:tracePt t="38132" x="11988800" y="4749800"/>
          <p14:tracePt t="38140" x="12115800" y="474186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8452-F265-4DA1-B7BF-198EE5756868}"/>
              </a:ext>
            </a:extLst>
          </p:cNvPr>
          <p:cNvSpPr>
            <a:spLocks noGrp="1"/>
          </p:cNvSpPr>
          <p:nvPr>
            <p:ph type="title"/>
          </p:nvPr>
        </p:nvSpPr>
        <p:spPr/>
        <p:txBody>
          <a:bodyPr/>
          <a:lstStyle/>
          <a:p>
            <a:r>
              <a:rPr lang="en-GB" dirty="0"/>
              <a:t>Generation to hashing</a:t>
            </a:r>
          </a:p>
        </p:txBody>
      </p:sp>
      <p:sp>
        <p:nvSpPr>
          <p:cNvPr id="3" name="Content Placeholder 2">
            <a:extLst>
              <a:ext uri="{FF2B5EF4-FFF2-40B4-BE49-F238E27FC236}">
                <a16:creationId xmlns:a16="http://schemas.microsoft.com/office/drawing/2014/main" id="{01153119-5079-4F64-8722-FF1F81B8A137}"/>
              </a:ext>
            </a:extLst>
          </p:cNvPr>
          <p:cNvSpPr>
            <a:spLocks noGrp="1"/>
          </p:cNvSpPr>
          <p:nvPr>
            <p:ph idx="1"/>
          </p:nvPr>
        </p:nvSpPr>
        <p:spPr/>
        <p:txBody>
          <a:bodyPr/>
          <a:lstStyle/>
          <a:p>
            <a:r>
              <a:rPr lang="en-GB" dirty="0"/>
              <a:t>Hashing thread initially tries to read the password plaintext channel</a:t>
            </a:r>
          </a:p>
          <a:p>
            <a:r>
              <a:rPr lang="en-GB" dirty="0"/>
              <a:t>This channel is empty so the thread suspends</a:t>
            </a:r>
          </a:p>
          <a:p>
            <a:r>
              <a:rPr lang="en-GB" dirty="0"/>
              <a:t>The last character generator thread writes a string to the channel</a:t>
            </a:r>
          </a:p>
          <a:p>
            <a:r>
              <a:rPr lang="en-GB" dirty="0"/>
              <a:t>This causes the hash thread to wake up and hash the password</a:t>
            </a:r>
          </a:p>
          <a:p>
            <a:endParaRPr lang="en-GB" dirty="0"/>
          </a:p>
        </p:txBody>
      </p:sp>
      <p:sp>
        <p:nvSpPr>
          <p:cNvPr id="4" name="Footer Placeholder 3">
            <a:extLst>
              <a:ext uri="{FF2B5EF4-FFF2-40B4-BE49-F238E27FC236}">
                <a16:creationId xmlns:a16="http://schemas.microsoft.com/office/drawing/2014/main" id="{F0F21E26-6984-4C61-8EAA-78D227759FB0}"/>
              </a:ext>
            </a:extLst>
          </p:cNvPr>
          <p:cNvSpPr>
            <a:spLocks noGrp="1"/>
          </p:cNvSpPr>
          <p:nvPr>
            <p:ph type="ftr" sz="quarter" idx="11"/>
          </p:nvPr>
        </p:nvSpPr>
        <p:spPr/>
        <p:txBody>
          <a:bodyPr/>
          <a:lstStyle/>
          <a:p>
            <a:r>
              <a:rPr lang="en-GB"/>
              <a:t>Jake Bretherton 1800231</a:t>
            </a:r>
          </a:p>
        </p:txBody>
      </p:sp>
      <p:grpSp>
        <p:nvGrpSpPr>
          <p:cNvPr id="10" name="Group 9">
            <a:extLst>
              <a:ext uri="{FF2B5EF4-FFF2-40B4-BE49-F238E27FC236}">
                <a16:creationId xmlns:a16="http://schemas.microsoft.com/office/drawing/2014/main" id="{D6446C79-8A83-4C6F-B819-90EA33AC7688}"/>
              </a:ext>
            </a:extLst>
          </p:cNvPr>
          <p:cNvGrpSpPr/>
          <p:nvPr/>
        </p:nvGrpSpPr>
        <p:grpSpPr>
          <a:xfrm>
            <a:off x="1493656" y="4249290"/>
            <a:ext cx="5563606" cy="914400"/>
            <a:chOff x="2945383" y="4277570"/>
            <a:chExt cx="5563606" cy="914400"/>
          </a:xfrm>
        </p:grpSpPr>
        <p:sp>
          <p:nvSpPr>
            <p:cNvPr id="5" name="Rectangle 4">
              <a:extLst>
                <a:ext uri="{FF2B5EF4-FFF2-40B4-BE49-F238E27FC236}">
                  <a16:creationId xmlns:a16="http://schemas.microsoft.com/office/drawing/2014/main" id="{02CEA193-58D9-45AF-B006-C6E435085799}"/>
                </a:ext>
              </a:extLst>
            </p:cNvPr>
            <p:cNvSpPr/>
            <p:nvPr/>
          </p:nvSpPr>
          <p:spPr>
            <a:xfrm>
              <a:off x="5033434" y="4333742"/>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Plain Text Password</a:t>
              </a:r>
              <a:endParaRPr lang="en-GB" sz="800" dirty="0"/>
            </a:p>
          </p:txBody>
        </p:sp>
        <p:sp>
          <p:nvSpPr>
            <p:cNvPr id="6" name="Rectangle: Rounded Corners 5">
              <a:extLst>
                <a:ext uri="{FF2B5EF4-FFF2-40B4-BE49-F238E27FC236}">
                  <a16:creationId xmlns:a16="http://schemas.microsoft.com/office/drawing/2014/main" id="{E6591007-426D-442A-BF10-27726C70EDAE}"/>
                </a:ext>
              </a:extLst>
            </p:cNvPr>
            <p:cNvSpPr/>
            <p:nvPr/>
          </p:nvSpPr>
          <p:spPr>
            <a:xfrm>
              <a:off x="2945383" y="4277570"/>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Single character</a:t>
              </a:r>
              <a:endParaRPr lang="en-GB" dirty="0"/>
            </a:p>
          </p:txBody>
        </p:sp>
        <p:sp>
          <p:nvSpPr>
            <p:cNvPr id="7" name="Arrow: Right 6">
              <a:extLst>
                <a:ext uri="{FF2B5EF4-FFF2-40B4-BE49-F238E27FC236}">
                  <a16:creationId xmlns:a16="http://schemas.microsoft.com/office/drawing/2014/main" id="{134680BD-0DD9-4E5F-AD21-965F04366531}"/>
                </a:ext>
              </a:extLst>
            </p:cNvPr>
            <p:cNvSpPr/>
            <p:nvPr/>
          </p:nvSpPr>
          <p:spPr>
            <a:xfrm>
              <a:off x="4332885" y="4575073"/>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8" name="Arrow: Right 7">
              <a:extLst>
                <a:ext uri="{FF2B5EF4-FFF2-40B4-BE49-F238E27FC236}">
                  <a16:creationId xmlns:a16="http://schemas.microsoft.com/office/drawing/2014/main" id="{D5691A0C-BB75-400C-ACE5-33D7133033CA}"/>
                </a:ext>
              </a:extLst>
            </p:cNvPr>
            <p:cNvSpPr/>
            <p:nvPr/>
          </p:nvSpPr>
          <p:spPr>
            <a:xfrm>
              <a:off x="6420937" y="4575073"/>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9" name="Rectangle: Rounded Corners 8">
              <a:extLst>
                <a:ext uri="{FF2B5EF4-FFF2-40B4-BE49-F238E27FC236}">
                  <a16:creationId xmlns:a16="http://schemas.microsoft.com/office/drawing/2014/main" id="{0561D917-35B9-499F-AE00-97D5C34376A4}"/>
                </a:ext>
              </a:extLst>
            </p:cNvPr>
            <p:cNvSpPr/>
            <p:nvPr/>
          </p:nvSpPr>
          <p:spPr>
            <a:xfrm>
              <a:off x="7121486" y="4277570"/>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grpSp>
      <p:pic>
        <p:nvPicPr>
          <p:cNvPr id="12" name="Audio 11">
            <a:hlinkClick r:id="" action="ppaction://media"/>
            <a:extLst>
              <a:ext uri="{FF2B5EF4-FFF2-40B4-BE49-F238E27FC236}">
                <a16:creationId xmlns:a16="http://schemas.microsoft.com/office/drawing/2014/main" id="{4968C046-153D-48B1-8E35-F6C50145E1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83240632"/>
      </p:ext>
    </p:extLst>
  </p:cSld>
  <p:clrMapOvr>
    <a:masterClrMapping/>
  </p:clrMapOvr>
  <mc:AlternateContent xmlns:mc="http://schemas.openxmlformats.org/markup-compatibility/2006" xmlns:p14="http://schemas.microsoft.com/office/powerpoint/2010/main">
    <mc:Choice Requires="p14">
      <p:transition spd="slow" p14:dur="2000" advTm="17210"/>
    </mc:Choice>
    <mc:Fallback xmlns="">
      <p:transition spd="slow" advTm="17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B3E6-2F3F-48CF-B931-405274B8AF91}"/>
              </a:ext>
            </a:extLst>
          </p:cNvPr>
          <p:cNvSpPr>
            <a:spLocks noGrp="1"/>
          </p:cNvSpPr>
          <p:nvPr>
            <p:ph type="title"/>
          </p:nvPr>
        </p:nvSpPr>
        <p:spPr/>
        <p:txBody>
          <a:bodyPr/>
          <a:lstStyle/>
          <a:p>
            <a:r>
              <a:rPr lang="en-GB" dirty="0"/>
              <a:t>Hash to comparison</a:t>
            </a:r>
          </a:p>
        </p:txBody>
      </p:sp>
      <p:sp>
        <p:nvSpPr>
          <p:cNvPr id="3" name="Content Placeholder 2">
            <a:extLst>
              <a:ext uri="{FF2B5EF4-FFF2-40B4-BE49-F238E27FC236}">
                <a16:creationId xmlns:a16="http://schemas.microsoft.com/office/drawing/2014/main" id="{22AC40B4-8C62-4D82-BD4E-EC483A4273AC}"/>
              </a:ext>
            </a:extLst>
          </p:cNvPr>
          <p:cNvSpPr>
            <a:spLocks noGrp="1"/>
          </p:cNvSpPr>
          <p:nvPr>
            <p:ph idx="1"/>
          </p:nvPr>
        </p:nvSpPr>
        <p:spPr/>
        <p:txBody>
          <a:bodyPr/>
          <a:lstStyle/>
          <a:p>
            <a:r>
              <a:rPr lang="en-GB" dirty="0"/>
              <a:t>Comparison thread tries to read the hash channel</a:t>
            </a:r>
          </a:p>
          <a:p>
            <a:r>
              <a:rPr lang="en-GB" dirty="0"/>
              <a:t>This channel is empty so the thread suspends</a:t>
            </a:r>
          </a:p>
          <a:p>
            <a:r>
              <a:rPr lang="en-GB" dirty="0"/>
              <a:t>Hash channel writes both the hash it has generated and the plaintext used to generate it to the hash channel</a:t>
            </a:r>
          </a:p>
          <a:p>
            <a:r>
              <a:rPr lang="en-GB" dirty="0"/>
              <a:t>This causes the comparison thread to wake up and compare this hash to the provided search hash</a:t>
            </a:r>
          </a:p>
        </p:txBody>
      </p:sp>
      <p:sp>
        <p:nvSpPr>
          <p:cNvPr id="4" name="Footer Placeholder 3">
            <a:extLst>
              <a:ext uri="{FF2B5EF4-FFF2-40B4-BE49-F238E27FC236}">
                <a16:creationId xmlns:a16="http://schemas.microsoft.com/office/drawing/2014/main" id="{91D55A2F-F5B4-4BDF-A86C-79BB3E55FD2E}"/>
              </a:ext>
            </a:extLst>
          </p:cNvPr>
          <p:cNvSpPr>
            <a:spLocks noGrp="1"/>
          </p:cNvSpPr>
          <p:nvPr>
            <p:ph type="ftr" sz="quarter" idx="11"/>
          </p:nvPr>
        </p:nvSpPr>
        <p:spPr/>
        <p:txBody>
          <a:bodyPr/>
          <a:lstStyle/>
          <a:p>
            <a:r>
              <a:rPr lang="en-GB"/>
              <a:t>Jake Bretherton 1800231</a:t>
            </a:r>
          </a:p>
        </p:txBody>
      </p:sp>
      <p:grpSp>
        <p:nvGrpSpPr>
          <p:cNvPr id="10" name="Group 9">
            <a:extLst>
              <a:ext uri="{FF2B5EF4-FFF2-40B4-BE49-F238E27FC236}">
                <a16:creationId xmlns:a16="http://schemas.microsoft.com/office/drawing/2014/main" id="{6C064C14-4B07-460E-8F60-4A7CAD0F6350}"/>
              </a:ext>
            </a:extLst>
          </p:cNvPr>
          <p:cNvGrpSpPr/>
          <p:nvPr/>
        </p:nvGrpSpPr>
        <p:grpSpPr>
          <a:xfrm>
            <a:off x="1206002" y="4584444"/>
            <a:ext cx="5563606" cy="915071"/>
            <a:chOff x="5410283" y="2193576"/>
            <a:chExt cx="5563606" cy="915071"/>
          </a:xfrm>
        </p:grpSpPr>
        <p:sp>
          <p:nvSpPr>
            <p:cNvPr id="5" name="Rectangle: Rounded Corners 4">
              <a:extLst>
                <a:ext uri="{FF2B5EF4-FFF2-40B4-BE49-F238E27FC236}">
                  <a16:creationId xmlns:a16="http://schemas.microsoft.com/office/drawing/2014/main" id="{BD23D134-CE1F-4776-ABFA-5D7FB2A67D10}"/>
                </a:ext>
              </a:extLst>
            </p:cNvPr>
            <p:cNvSpPr/>
            <p:nvPr/>
          </p:nvSpPr>
          <p:spPr>
            <a:xfrm>
              <a:off x="5410283"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sp>
          <p:nvSpPr>
            <p:cNvPr id="6" name="Rectangle 5">
              <a:extLst>
                <a:ext uri="{FF2B5EF4-FFF2-40B4-BE49-F238E27FC236}">
                  <a16:creationId xmlns:a16="http://schemas.microsoft.com/office/drawing/2014/main" id="{D9073913-A09E-4483-BEDE-D8BAFCEE4952}"/>
                </a:ext>
              </a:extLst>
            </p:cNvPr>
            <p:cNvSpPr/>
            <p:nvPr/>
          </p:nvSpPr>
          <p:spPr>
            <a:xfrm>
              <a:off x="7498334"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Password Hash Pair</a:t>
              </a:r>
              <a:endParaRPr lang="en-GB" sz="800" dirty="0"/>
            </a:p>
          </p:txBody>
        </p:sp>
        <p:sp>
          <p:nvSpPr>
            <p:cNvPr id="7" name="Arrow: Right 6">
              <a:extLst>
                <a:ext uri="{FF2B5EF4-FFF2-40B4-BE49-F238E27FC236}">
                  <a16:creationId xmlns:a16="http://schemas.microsoft.com/office/drawing/2014/main" id="{91B1E93F-1AA9-44EA-8FF4-6D001B40630D}"/>
                </a:ext>
              </a:extLst>
            </p:cNvPr>
            <p:cNvSpPr/>
            <p:nvPr/>
          </p:nvSpPr>
          <p:spPr>
            <a:xfrm>
              <a:off x="6797785"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8" name="Rectangle: Rounded Corners 7">
              <a:extLst>
                <a:ext uri="{FF2B5EF4-FFF2-40B4-BE49-F238E27FC236}">
                  <a16:creationId xmlns:a16="http://schemas.microsoft.com/office/drawing/2014/main" id="{B4EB2E49-0EA4-431E-9394-F9A9A2DC9DA8}"/>
                </a:ext>
              </a:extLst>
            </p:cNvPr>
            <p:cNvSpPr/>
            <p:nvPr/>
          </p:nvSpPr>
          <p:spPr>
            <a:xfrm>
              <a:off x="9586386" y="2193576"/>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Compare Hash to Target</a:t>
              </a:r>
              <a:endParaRPr lang="en-GB" sz="700" dirty="0"/>
            </a:p>
          </p:txBody>
        </p:sp>
        <p:sp>
          <p:nvSpPr>
            <p:cNvPr id="9" name="Arrow: Right 8">
              <a:extLst>
                <a:ext uri="{FF2B5EF4-FFF2-40B4-BE49-F238E27FC236}">
                  <a16:creationId xmlns:a16="http://schemas.microsoft.com/office/drawing/2014/main" id="{8BB4736E-04DB-4A6E-AF08-FEA3DE88C95A}"/>
                </a:ext>
              </a:extLst>
            </p:cNvPr>
            <p:cNvSpPr/>
            <p:nvPr/>
          </p:nvSpPr>
          <p:spPr>
            <a:xfrm>
              <a:off x="8885835" y="2503531"/>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grpSp>
      <p:pic>
        <p:nvPicPr>
          <p:cNvPr id="11" name="Audio 10">
            <a:hlinkClick r:id="" action="ppaction://media"/>
            <a:extLst>
              <a:ext uri="{FF2B5EF4-FFF2-40B4-BE49-F238E27FC236}">
                <a16:creationId xmlns:a16="http://schemas.microsoft.com/office/drawing/2014/main" id="{61492F67-5F32-4311-B7E1-6E3B679DE2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69006646"/>
      </p:ext>
    </p:extLst>
  </p:cSld>
  <p:clrMapOvr>
    <a:masterClrMapping/>
  </p:clrMapOvr>
  <mc:AlternateContent xmlns:mc="http://schemas.openxmlformats.org/markup-compatibility/2006">
    <mc:Choice xmlns:p14="http://schemas.microsoft.com/office/powerpoint/2010/main" Requires="p14">
      <p:transition spd="slow" p14:dur="2000" advTm="11639"/>
    </mc:Choice>
    <mc:Fallback>
      <p:transition spd="slow" advTm="11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8257-E3FD-4F2B-BD5D-B1453DC76D54}"/>
              </a:ext>
            </a:extLst>
          </p:cNvPr>
          <p:cNvSpPr>
            <a:spLocks noGrp="1"/>
          </p:cNvSpPr>
          <p:nvPr>
            <p:ph type="title"/>
          </p:nvPr>
        </p:nvSpPr>
        <p:spPr/>
        <p:txBody>
          <a:bodyPr/>
          <a:lstStyle/>
          <a:p>
            <a:r>
              <a:rPr lang="en-GB" dirty="0"/>
              <a:t>Comparison to end search</a:t>
            </a:r>
          </a:p>
        </p:txBody>
      </p:sp>
      <p:sp>
        <p:nvSpPr>
          <p:cNvPr id="3" name="Content Placeholder 2">
            <a:extLst>
              <a:ext uri="{FF2B5EF4-FFF2-40B4-BE49-F238E27FC236}">
                <a16:creationId xmlns:a16="http://schemas.microsoft.com/office/drawing/2014/main" id="{5A1A4902-7BD7-4FD4-91A4-7140228537A7}"/>
              </a:ext>
            </a:extLst>
          </p:cNvPr>
          <p:cNvSpPr>
            <a:spLocks noGrp="1"/>
          </p:cNvSpPr>
          <p:nvPr>
            <p:ph idx="1"/>
          </p:nvPr>
        </p:nvSpPr>
        <p:spPr>
          <a:xfrm>
            <a:off x="1084082" y="1847654"/>
            <a:ext cx="10071598" cy="4021440"/>
          </a:xfrm>
        </p:spPr>
        <p:txBody>
          <a:bodyPr/>
          <a:lstStyle/>
          <a:p>
            <a:r>
              <a:rPr lang="en-GB" dirty="0"/>
              <a:t>End search thread tries to read the hash channel</a:t>
            </a:r>
          </a:p>
          <a:p>
            <a:r>
              <a:rPr lang="en-GB" dirty="0"/>
              <a:t>This channel is empty so the thread suspends</a:t>
            </a:r>
          </a:p>
          <a:p>
            <a:r>
              <a:rPr lang="en-GB" dirty="0"/>
              <a:t>If the comparison thread finds the hash did not match the target, it discards the hash and password</a:t>
            </a:r>
          </a:p>
          <a:p>
            <a:r>
              <a:rPr lang="en-GB" dirty="0"/>
              <a:t>If they match then the comparison thread writes the associated password to the end search channel</a:t>
            </a:r>
          </a:p>
          <a:p>
            <a:r>
              <a:rPr lang="en-GB" dirty="0"/>
              <a:t>This causes the end search thread to wake up and stop and join the rest of the threads</a:t>
            </a:r>
          </a:p>
          <a:p>
            <a:endParaRPr lang="en-GB" dirty="0"/>
          </a:p>
        </p:txBody>
      </p:sp>
      <p:sp>
        <p:nvSpPr>
          <p:cNvPr id="4" name="Footer Placeholder 3">
            <a:extLst>
              <a:ext uri="{FF2B5EF4-FFF2-40B4-BE49-F238E27FC236}">
                <a16:creationId xmlns:a16="http://schemas.microsoft.com/office/drawing/2014/main" id="{DC046539-1A68-401E-97A9-717B80D46678}"/>
              </a:ext>
            </a:extLst>
          </p:cNvPr>
          <p:cNvSpPr>
            <a:spLocks noGrp="1"/>
          </p:cNvSpPr>
          <p:nvPr>
            <p:ph type="ftr" sz="quarter" idx="11"/>
          </p:nvPr>
        </p:nvSpPr>
        <p:spPr/>
        <p:txBody>
          <a:bodyPr/>
          <a:lstStyle/>
          <a:p>
            <a:r>
              <a:rPr lang="en-GB"/>
              <a:t>Jake Bretherton 1800231</a:t>
            </a:r>
          </a:p>
        </p:txBody>
      </p:sp>
      <p:grpSp>
        <p:nvGrpSpPr>
          <p:cNvPr id="10" name="Group 9">
            <a:extLst>
              <a:ext uri="{FF2B5EF4-FFF2-40B4-BE49-F238E27FC236}">
                <a16:creationId xmlns:a16="http://schemas.microsoft.com/office/drawing/2014/main" id="{73CE2BA1-5C0A-4063-9914-E716995F1BDC}"/>
              </a:ext>
            </a:extLst>
          </p:cNvPr>
          <p:cNvGrpSpPr/>
          <p:nvPr/>
        </p:nvGrpSpPr>
        <p:grpSpPr>
          <a:xfrm>
            <a:off x="2945383" y="4791833"/>
            <a:ext cx="5563606" cy="915071"/>
            <a:chOff x="2945383" y="4791833"/>
            <a:chExt cx="5563606" cy="915071"/>
          </a:xfrm>
        </p:grpSpPr>
        <p:sp>
          <p:nvSpPr>
            <p:cNvPr id="5" name="Rectangle: Rounded Corners 4">
              <a:extLst>
                <a:ext uri="{FF2B5EF4-FFF2-40B4-BE49-F238E27FC236}">
                  <a16:creationId xmlns:a16="http://schemas.microsoft.com/office/drawing/2014/main" id="{20C9FB15-845B-4DDA-AD82-CFF14A383302}"/>
                </a:ext>
              </a:extLst>
            </p:cNvPr>
            <p:cNvSpPr/>
            <p:nvPr/>
          </p:nvSpPr>
          <p:spPr>
            <a:xfrm>
              <a:off x="2945383" y="4792504"/>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Compare Hash to Target</a:t>
              </a:r>
              <a:endParaRPr lang="en-GB" sz="800" dirty="0"/>
            </a:p>
          </p:txBody>
        </p:sp>
        <p:sp>
          <p:nvSpPr>
            <p:cNvPr id="6" name="Rectangle 5">
              <a:extLst>
                <a:ext uri="{FF2B5EF4-FFF2-40B4-BE49-F238E27FC236}">
                  <a16:creationId xmlns:a16="http://schemas.microsoft.com/office/drawing/2014/main" id="{D322356A-1C60-46D7-899A-73366C8CC6FF}"/>
                </a:ext>
              </a:extLst>
            </p:cNvPr>
            <p:cNvSpPr/>
            <p:nvPr/>
          </p:nvSpPr>
          <p:spPr>
            <a:xfrm>
              <a:off x="5033434" y="4848676"/>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Found Password</a:t>
              </a:r>
              <a:endParaRPr lang="en-GB" sz="800" dirty="0"/>
            </a:p>
          </p:txBody>
        </p:sp>
        <p:sp>
          <p:nvSpPr>
            <p:cNvPr id="7" name="Arrow: Right 6">
              <a:extLst>
                <a:ext uri="{FF2B5EF4-FFF2-40B4-BE49-F238E27FC236}">
                  <a16:creationId xmlns:a16="http://schemas.microsoft.com/office/drawing/2014/main" id="{1ED02951-5A57-463D-B655-4A99B3AB53D0}"/>
                </a:ext>
              </a:extLst>
            </p:cNvPr>
            <p:cNvSpPr/>
            <p:nvPr/>
          </p:nvSpPr>
          <p:spPr>
            <a:xfrm>
              <a:off x="4332885" y="5090007"/>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8" name="Rectangle: Rounded Corners 7">
              <a:extLst>
                <a:ext uri="{FF2B5EF4-FFF2-40B4-BE49-F238E27FC236}">
                  <a16:creationId xmlns:a16="http://schemas.microsoft.com/office/drawing/2014/main" id="{139C4899-B869-48AA-B2F4-4C9973C2062E}"/>
                </a:ext>
              </a:extLst>
            </p:cNvPr>
            <p:cNvSpPr/>
            <p:nvPr/>
          </p:nvSpPr>
          <p:spPr>
            <a:xfrm>
              <a:off x="7121486" y="4791833"/>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Wait for end of Search</a:t>
              </a:r>
            </a:p>
          </p:txBody>
        </p:sp>
        <p:sp>
          <p:nvSpPr>
            <p:cNvPr id="9" name="Arrow: Right 8">
              <a:extLst>
                <a:ext uri="{FF2B5EF4-FFF2-40B4-BE49-F238E27FC236}">
                  <a16:creationId xmlns:a16="http://schemas.microsoft.com/office/drawing/2014/main" id="{0474367C-1336-42B6-8D3F-F9D607EAAA93}"/>
                </a:ext>
              </a:extLst>
            </p:cNvPr>
            <p:cNvSpPr/>
            <p:nvPr/>
          </p:nvSpPr>
          <p:spPr>
            <a:xfrm>
              <a:off x="6420935" y="5101788"/>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grpSp>
      <p:pic>
        <p:nvPicPr>
          <p:cNvPr id="12" name="Audio 11">
            <a:hlinkClick r:id="" action="ppaction://media"/>
            <a:extLst>
              <a:ext uri="{FF2B5EF4-FFF2-40B4-BE49-F238E27FC236}">
                <a16:creationId xmlns:a16="http://schemas.microsoft.com/office/drawing/2014/main" id="{7C876B36-EFFF-4D06-A5DA-98E4B930E6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49814572"/>
      </p:ext>
    </p:extLst>
  </p:cSld>
  <p:clrMapOvr>
    <a:masterClrMapping/>
  </p:clrMapOvr>
  <mc:AlternateContent xmlns:mc="http://schemas.openxmlformats.org/markup-compatibility/2006">
    <mc:Choice xmlns:p14="http://schemas.microsoft.com/office/powerpoint/2010/main" Requires="p14">
      <p:transition spd="slow" p14:dur="2000" advTm="23360"/>
    </mc:Choice>
    <mc:Fallback>
      <p:transition spd="slow" advTm="23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List of dates on a digital screen">
            <a:extLst>
              <a:ext uri="{FF2B5EF4-FFF2-40B4-BE49-F238E27FC236}">
                <a16:creationId xmlns:a16="http://schemas.microsoft.com/office/drawing/2014/main" id="{D648727B-B664-423B-8A62-F590EF4E7CBD}"/>
              </a:ext>
            </a:extLst>
          </p:cNvPr>
          <p:cNvPicPr>
            <a:picLocks noChangeAspect="1"/>
          </p:cNvPicPr>
          <p:nvPr/>
        </p:nvPicPr>
        <p:blipFill rotWithShape="1">
          <a:blip r:embed="rId5">
            <a:extLst>
              <a:ext uri="{28A0092B-C50C-407E-A947-70E740481C1C}">
                <a14:useLocalDpi xmlns:a14="http://schemas.microsoft.com/office/drawing/2010/main" val="0"/>
              </a:ext>
            </a:extLst>
          </a:blip>
          <a:srcRect t="4455" b="11276"/>
          <a:stretch/>
        </p:blipFill>
        <p:spPr>
          <a:xfrm>
            <a:off x="1" y="10"/>
            <a:ext cx="12191999" cy="6857990"/>
          </a:xfrm>
          <a:prstGeom prst="rect">
            <a:avLst/>
          </a:prstGeom>
        </p:spPr>
      </p:pic>
      <p:sp>
        <p:nvSpPr>
          <p:cNvPr id="29" name="Rectangle 2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286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1FDC6-89C4-4BF3-9466-A6845C49ED39}"/>
              </a:ext>
            </a:extLst>
          </p:cNvPr>
          <p:cNvSpPr>
            <a:spLocks noGrp="1"/>
          </p:cNvSpPr>
          <p:nvPr>
            <p:ph type="title"/>
          </p:nvPr>
        </p:nvSpPr>
        <p:spPr>
          <a:xfrm>
            <a:off x="4985517" y="3331444"/>
            <a:ext cx="6470692" cy="1229306"/>
          </a:xfrm>
        </p:spPr>
        <p:txBody>
          <a:bodyPr vert="horz" lIns="91440" tIns="45720" rIns="91440" bIns="45720" rtlCol="0" anchor="b">
            <a:normAutofit/>
          </a:bodyPr>
          <a:lstStyle/>
          <a:p>
            <a:r>
              <a:rPr lang="en-US" sz="5400" dirty="0">
                <a:solidFill>
                  <a:schemeClr val="tx1"/>
                </a:solidFill>
              </a:rPr>
              <a:t>Function Timings</a:t>
            </a:r>
          </a:p>
        </p:txBody>
      </p:sp>
      <p:cxnSp>
        <p:nvCxnSpPr>
          <p:cNvPr id="31" name="Straight Connector 3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593840"/>
            <a:ext cx="6602263" cy="0"/>
          </a:xfrm>
          <a:prstGeom prst="line">
            <a:avLst/>
          </a:prstGeom>
          <a:ln w="19050">
            <a:solidFill>
              <a:srgbClr val="28DBFF"/>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EEA0DCD-4E88-4F8E-A2CF-61D662980C33}"/>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Jake Bretherton 1800231</a:t>
            </a:r>
          </a:p>
        </p:txBody>
      </p:sp>
      <p:pic>
        <p:nvPicPr>
          <p:cNvPr id="5" name="Audio 4">
            <a:hlinkClick r:id="" action="ppaction://media"/>
            <a:extLst>
              <a:ext uri="{FF2B5EF4-FFF2-40B4-BE49-F238E27FC236}">
                <a16:creationId xmlns:a16="http://schemas.microsoft.com/office/drawing/2014/main" id="{22FE93D0-940F-49AA-B363-87133EDEBE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21641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552"/>
    </mc:Choice>
    <mc:Fallback>
      <p:transition spd="slow" advTm="1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A230-D351-460F-86A8-1752570EE2B1}"/>
              </a:ext>
            </a:extLst>
          </p:cNvPr>
          <p:cNvSpPr>
            <a:spLocks noGrp="1"/>
          </p:cNvSpPr>
          <p:nvPr>
            <p:ph type="title"/>
          </p:nvPr>
        </p:nvSpPr>
        <p:spPr/>
        <p:txBody>
          <a:bodyPr/>
          <a:lstStyle/>
          <a:p>
            <a:r>
              <a:rPr lang="en-GB" dirty="0"/>
              <a:t>Specs of machine timed on</a:t>
            </a:r>
          </a:p>
        </p:txBody>
      </p:sp>
      <p:sp>
        <p:nvSpPr>
          <p:cNvPr id="3" name="Content Placeholder 2">
            <a:extLst>
              <a:ext uri="{FF2B5EF4-FFF2-40B4-BE49-F238E27FC236}">
                <a16:creationId xmlns:a16="http://schemas.microsoft.com/office/drawing/2014/main" id="{8034DCC8-859A-4FEE-A555-7F08C4D38E96}"/>
              </a:ext>
            </a:extLst>
          </p:cNvPr>
          <p:cNvSpPr>
            <a:spLocks noGrp="1"/>
          </p:cNvSpPr>
          <p:nvPr>
            <p:ph idx="1"/>
          </p:nvPr>
        </p:nvSpPr>
        <p:spPr/>
        <p:txBody>
          <a:bodyPr/>
          <a:lstStyle/>
          <a:p>
            <a:r>
              <a:rPr lang="en-GB" dirty="0"/>
              <a:t>Processor: Intel Core i5-1035G1, quad core 1GHz	</a:t>
            </a:r>
          </a:p>
          <a:p>
            <a:r>
              <a:rPr lang="en-GB" dirty="0"/>
              <a:t>Cache 6MB</a:t>
            </a:r>
          </a:p>
          <a:p>
            <a:endParaRPr lang="en-GB" dirty="0"/>
          </a:p>
        </p:txBody>
      </p:sp>
      <p:sp>
        <p:nvSpPr>
          <p:cNvPr id="4" name="Footer Placeholder 3">
            <a:extLst>
              <a:ext uri="{FF2B5EF4-FFF2-40B4-BE49-F238E27FC236}">
                <a16:creationId xmlns:a16="http://schemas.microsoft.com/office/drawing/2014/main" id="{156130CF-9AD8-4FBD-91F9-B5084FECFE92}"/>
              </a:ext>
            </a:extLst>
          </p:cNvPr>
          <p:cNvSpPr>
            <a:spLocks noGrp="1"/>
          </p:cNvSpPr>
          <p:nvPr>
            <p:ph type="ftr" sz="quarter" idx="11"/>
          </p:nvPr>
        </p:nvSpPr>
        <p:spPr/>
        <p:txBody>
          <a:bodyPr/>
          <a:lstStyle/>
          <a:p>
            <a:r>
              <a:rPr lang="en-GB"/>
              <a:t>Jake Bretherton 1800231</a:t>
            </a:r>
          </a:p>
        </p:txBody>
      </p:sp>
      <p:pic>
        <p:nvPicPr>
          <p:cNvPr id="7" name="Audio 6">
            <a:hlinkClick r:id="" action="ppaction://media"/>
            <a:extLst>
              <a:ext uri="{FF2B5EF4-FFF2-40B4-BE49-F238E27FC236}">
                <a16:creationId xmlns:a16="http://schemas.microsoft.com/office/drawing/2014/main" id="{0DCEEBEB-2981-45CE-8216-A961FF9B13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43949662"/>
      </p:ext>
    </p:extLst>
  </p:cSld>
  <p:clrMapOvr>
    <a:masterClrMapping/>
  </p:clrMapOvr>
  <mc:AlternateContent xmlns:mc="http://schemas.openxmlformats.org/markup-compatibility/2006">
    <mc:Choice xmlns:p14="http://schemas.microsoft.com/office/powerpoint/2010/main" Requires="p14">
      <p:transition spd="slow" p14:dur="2000" advTm="9619"/>
    </mc:Choice>
    <mc:Fallback>
      <p:transition spd="slow" advTm="9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08CD-97A0-4ED4-8F5C-F5A9BD852792}"/>
              </a:ext>
            </a:extLst>
          </p:cNvPr>
          <p:cNvSpPr>
            <a:spLocks noGrp="1"/>
          </p:cNvSpPr>
          <p:nvPr>
            <p:ph type="title"/>
          </p:nvPr>
        </p:nvSpPr>
        <p:spPr/>
        <p:txBody>
          <a:bodyPr/>
          <a:lstStyle/>
          <a:p>
            <a:r>
              <a:rPr lang="en-GB" dirty="0"/>
              <a:t>The Problem:</a:t>
            </a:r>
          </a:p>
        </p:txBody>
      </p:sp>
      <p:sp>
        <p:nvSpPr>
          <p:cNvPr id="3" name="Content Placeholder 2">
            <a:extLst>
              <a:ext uri="{FF2B5EF4-FFF2-40B4-BE49-F238E27FC236}">
                <a16:creationId xmlns:a16="http://schemas.microsoft.com/office/drawing/2014/main" id="{C2DFABE8-FA2D-4261-949C-AC68434CEE5F}"/>
              </a:ext>
            </a:extLst>
          </p:cNvPr>
          <p:cNvSpPr>
            <a:spLocks noGrp="1"/>
          </p:cNvSpPr>
          <p:nvPr>
            <p:ph idx="1"/>
          </p:nvPr>
        </p:nvSpPr>
        <p:spPr/>
        <p:txBody>
          <a:bodyPr/>
          <a:lstStyle/>
          <a:p>
            <a:r>
              <a:rPr lang="en-GB" dirty="0"/>
              <a:t>Find an unknown password from a given hash.</a:t>
            </a:r>
          </a:p>
          <a:p>
            <a:r>
              <a:rPr lang="en-GB" dirty="0"/>
              <a:t>Passwords are stored in a hashed format, meaning if there is a leak of a website’s databases raw passwords will not be visible.</a:t>
            </a:r>
          </a:p>
          <a:p>
            <a:r>
              <a:rPr lang="en-GB" dirty="0"/>
              <a:t>A password cracker will take a hash, and by brute force try possible passwords until one hashes into the provided hash.</a:t>
            </a:r>
          </a:p>
          <a:p>
            <a:endParaRPr lang="en-GB" dirty="0"/>
          </a:p>
          <a:p>
            <a:endParaRPr lang="en-GB" dirty="0"/>
          </a:p>
        </p:txBody>
      </p:sp>
      <p:graphicFrame>
        <p:nvGraphicFramePr>
          <p:cNvPr id="4" name="Table 4">
            <a:extLst>
              <a:ext uri="{FF2B5EF4-FFF2-40B4-BE49-F238E27FC236}">
                <a16:creationId xmlns:a16="http://schemas.microsoft.com/office/drawing/2014/main" id="{3C937F36-A8E4-4D88-8B8C-B8ECBF6768B9}"/>
              </a:ext>
            </a:extLst>
          </p:cNvPr>
          <p:cNvGraphicFramePr>
            <a:graphicFrameLocks noGrp="1"/>
          </p:cNvGraphicFramePr>
          <p:nvPr>
            <p:extLst>
              <p:ext uri="{D42A27DB-BD31-4B8C-83A1-F6EECF244321}">
                <p14:modId xmlns:p14="http://schemas.microsoft.com/office/powerpoint/2010/main" val="1946989992"/>
              </p:ext>
            </p:extLst>
          </p:nvPr>
        </p:nvGraphicFramePr>
        <p:xfrm>
          <a:off x="1681742" y="3930731"/>
          <a:ext cx="3672684" cy="741680"/>
        </p:xfrm>
        <a:graphic>
          <a:graphicData uri="http://schemas.openxmlformats.org/drawingml/2006/table">
            <a:tbl>
              <a:tblPr firstRow="1" bandRow="1">
                <a:tableStyleId>{E8034E78-7F5D-4C2E-B375-FC64B27BC917}</a:tableStyleId>
              </a:tblPr>
              <a:tblGrid>
                <a:gridCol w="1836342">
                  <a:extLst>
                    <a:ext uri="{9D8B030D-6E8A-4147-A177-3AD203B41FA5}">
                      <a16:colId xmlns:a16="http://schemas.microsoft.com/office/drawing/2014/main" val="1109915896"/>
                    </a:ext>
                  </a:extLst>
                </a:gridCol>
                <a:gridCol w="1836342">
                  <a:extLst>
                    <a:ext uri="{9D8B030D-6E8A-4147-A177-3AD203B41FA5}">
                      <a16:colId xmlns:a16="http://schemas.microsoft.com/office/drawing/2014/main" val="4280603667"/>
                    </a:ext>
                  </a:extLst>
                </a:gridCol>
              </a:tblGrid>
              <a:tr h="370840">
                <a:tc>
                  <a:txBody>
                    <a:bodyPr/>
                    <a:lstStyle/>
                    <a:p>
                      <a:r>
                        <a:rPr lang="en-GB" sz="1700" dirty="0"/>
                        <a:t>(Actual Password)</a:t>
                      </a:r>
                    </a:p>
                  </a:txBody>
                  <a:tcPr/>
                </a:tc>
                <a:tc>
                  <a:txBody>
                    <a:bodyPr/>
                    <a:lstStyle/>
                    <a:p>
                      <a:r>
                        <a:rPr lang="en-GB" sz="1700" dirty="0"/>
                        <a:t>Leaked Hash</a:t>
                      </a:r>
                    </a:p>
                  </a:txBody>
                  <a:tcPr/>
                </a:tc>
                <a:extLst>
                  <a:ext uri="{0D108BD9-81ED-4DB2-BD59-A6C34878D82A}">
                    <a16:rowId xmlns:a16="http://schemas.microsoft.com/office/drawing/2014/main" val="883735672"/>
                  </a:ext>
                </a:extLst>
              </a:tr>
              <a:tr h="370840">
                <a:tc>
                  <a:txBody>
                    <a:bodyPr/>
                    <a:lstStyle/>
                    <a:p>
                      <a:r>
                        <a:rPr lang="en-GB" sz="1700" dirty="0">
                          <a:solidFill>
                            <a:schemeClr val="tx1"/>
                          </a:solidFill>
                        </a:rPr>
                        <a:t>Pass1</a:t>
                      </a:r>
                    </a:p>
                  </a:txBody>
                  <a:tcPr/>
                </a:tc>
                <a:tc>
                  <a:txBody>
                    <a:bodyPr/>
                    <a:lstStyle/>
                    <a:p>
                      <a:r>
                        <a:rPr lang="en-GB" sz="1700" dirty="0">
                          <a:solidFill>
                            <a:schemeClr val="tx1"/>
                          </a:solidFill>
                        </a:rPr>
                        <a:t>487314782</a:t>
                      </a:r>
                    </a:p>
                  </a:txBody>
                  <a:tcPr/>
                </a:tc>
                <a:extLst>
                  <a:ext uri="{0D108BD9-81ED-4DB2-BD59-A6C34878D82A}">
                    <a16:rowId xmlns:a16="http://schemas.microsoft.com/office/drawing/2014/main" val="3817017860"/>
                  </a:ext>
                </a:extLst>
              </a:tr>
            </a:tbl>
          </a:graphicData>
        </a:graphic>
      </p:graphicFrame>
      <p:graphicFrame>
        <p:nvGraphicFramePr>
          <p:cNvPr id="6" name="Table 4">
            <a:extLst>
              <a:ext uri="{FF2B5EF4-FFF2-40B4-BE49-F238E27FC236}">
                <a16:creationId xmlns:a16="http://schemas.microsoft.com/office/drawing/2014/main" id="{75DDC0D3-85E9-424D-80C4-E3FC74C7C024}"/>
              </a:ext>
            </a:extLst>
          </p:cNvPr>
          <p:cNvGraphicFramePr>
            <a:graphicFrameLocks noGrp="1"/>
          </p:cNvGraphicFramePr>
          <p:nvPr>
            <p:extLst>
              <p:ext uri="{D42A27DB-BD31-4B8C-83A1-F6EECF244321}">
                <p14:modId xmlns:p14="http://schemas.microsoft.com/office/powerpoint/2010/main" val="3599043779"/>
              </p:ext>
            </p:extLst>
          </p:nvPr>
        </p:nvGraphicFramePr>
        <p:xfrm>
          <a:off x="5825345" y="3745311"/>
          <a:ext cx="4830714" cy="1112520"/>
        </p:xfrm>
        <a:graphic>
          <a:graphicData uri="http://schemas.openxmlformats.org/drawingml/2006/table">
            <a:tbl>
              <a:tblPr firstRow="1" bandRow="1">
                <a:tableStyleId>{E8034E78-7F5D-4C2E-B375-FC64B27BC917}</a:tableStyleId>
              </a:tblPr>
              <a:tblGrid>
                <a:gridCol w="1610238">
                  <a:extLst>
                    <a:ext uri="{9D8B030D-6E8A-4147-A177-3AD203B41FA5}">
                      <a16:colId xmlns:a16="http://schemas.microsoft.com/office/drawing/2014/main" val="1109915896"/>
                    </a:ext>
                  </a:extLst>
                </a:gridCol>
                <a:gridCol w="1610238">
                  <a:extLst>
                    <a:ext uri="{9D8B030D-6E8A-4147-A177-3AD203B41FA5}">
                      <a16:colId xmlns:a16="http://schemas.microsoft.com/office/drawing/2014/main" val="4280603667"/>
                    </a:ext>
                  </a:extLst>
                </a:gridCol>
                <a:gridCol w="1610238">
                  <a:extLst>
                    <a:ext uri="{9D8B030D-6E8A-4147-A177-3AD203B41FA5}">
                      <a16:colId xmlns:a16="http://schemas.microsoft.com/office/drawing/2014/main" val="19052065"/>
                    </a:ext>
                  </a:extLst>
                </a:gridCol>
              </a:tblGrid>
              <a:tr h="370840">
                <a:tc>
                  <a:txBody>
                    <a:bodyPr/>
                    <a:lstStyle/>
                    <a:p>
                      <a:r>
                        <a:rPr lang="en-GB" sz="1700" dirty="0"/>
                        <a:t>Guess</a:t>
                      </a:r>
                    </a:p>
                  </a:txBody>
                  <a:tcPr/>
                </a:tc>
                <a:tc>
                  <a:txBody>
                    <a:bodyPr/>
                    <a:lstStyle/>
                    <a:p>
                      <a:r>
                        <a:rPr lang="en-GB" sz="1700" dirty="0"/>
                        <a:t>Hash</a:t>
                      </a:r>
                    </a:p>
                  </a:txBody>
                  <a:tcPr/>
                </a:tc>
                <a:tc>
                  <a:txBody>
                    <a:bodyPr/>
                    <a:lstStyle/>
                    <a:p>
                      <a:r>
                        <a:rPr lang="en-GB" sz="1700" dirty="0"/>
                        <a:t>Same As Leak?</a:t>
                      </a:r>
                    </a:p>
                  </a:txBody>
                  <a:tcPr/>
                </a:tc>
                <a:extLst>
                  <a:ext uri="{0D108BD9-81ED-4DB2-BD59-A6C34878D82A}">
                    <a16:rowId xmlns:a16="http://schemas.microsoft.com/office/drawing/2014/main" val="883735672"/>
                  </a:ext>
                </a:extLst>
              </a:tr>
              <a:tr h="370840">
                <a:tc>
                  <a:txBody>
                    <a:bodyPr/>
                    <a:lstStyle/>
                    <a:p>
                      <a:r>
                        <a:rPr lang="en-GB" dirty="0">
                          <a:solidFill>
                            <a:schemeClr val="tx1"/>
                          </a:solidFill>
                        </a:rPr>
                        <a:t>Pass0</a:t>
                      </a:r>
                    </a:p>
                  </a:txBody>
                  <a:tcPr/>
                </a:tc>
                <a:tc>
                  <a:txBody>
                    <a:bodyPr/>
                    <a:lstStyle/>
                    <a:p>
                      <a:r>
                        <a:rPr lang="en-GB" dirty="0">
                          <a:solidFill>
                            <a:schemeClr val="tx1"/>
                          </a:solidFill>
                        </a:rPr>
                        <a:t>348468795</a:t>
                      </a:r>
                    </a:p>
                  </a:txBody>
                  <a:tcPr/>
                </a:tc>
                <a:tc>
                  <a:txBody>
                    <a:bodyPr/>
                    <a:lstStyle/>
                    <a:p>
                      <a:r>
                        <a:rPr lang="en-GB" dirty="0">
                          <a:solidFill>
                            <a:schemeClr val="tx1"/>
                          </a:solidFill>
                        </a:rPr>
                        <a:t>No</a:t>
                      </a:r>
                    </a:p>
                  </a:txBody>
                  <a:tcPr/>
                </a:tc>
                <a:extLst>
                  <a:ext uri="{0D108BD9-81ED-4DB2-BD59-A6C34878D82A}">
                    <a16:rowId xmlns:a16="http://schemas.microsoft.com/office/drawing/2014/main" val="1697534481"/>
                  </a:ext>
                </a:extLst>
              </a:tr>
              <a:tr h="370840">
                <a:tc>
                  <a:txBody>
                    <a:bodyPr/>
                    <a:lstStyle/>
                    <a:p>
                      <a:r>
                        <a:rPr lang="en-GB" dirty="0">
                          <a:solidFill>
                            <a:schemeClr val="tx1"/>
                          </a:solidFill>
                        </a:rPr>
                        <a:t>Pass1</a:t>
                      </a:r>
                    </a:p>
                  </a:txBody>
                  <a:tcPr/>
                </a:tc>
                <a:tc>
                  <a:txBody>
                    <a:bodyPr/>
                    <a:lstStyle/>
                    <a:p>
                      <a:r>
                        <a:rPr lang="en-GB" dirty="0">
                          <a:solidFill>
                            <a:schemeClr val="tx1"/>
                          </a:solidFill>
                        </a:rPr>
                        <a:t>487314782</a:t>
                      </a:r>
                    </a:p>
                  </a:txBody>
                  <a:tcPr/>
                </a:tc>
                <a:tc>
                  <a:txBody>
                    <a:bodyPr/>
                    <a:lstStyle/>
                    <a:p>
                      <a:r>
                        <a:rPr lang="en-GB" dirty="0">
                          <a:solidFill>
                            <a:schemeClr val="tx1"/>
                          </a:solidFill>
                        </a:rPr>
                        <a:t>Yes</a:t>
                      </a:r>
                    </a:p>
                  </a:txBody>
                  <a:tcPr/>
                </a:tc>
                <a:extLst>
                  <a:ext uri="{0D108BD9-81ED-4DB2-BD59-A6C34878D82A}">
                    <a16:rowId xmlns:a16="http://schemas.microsoft.com/office/drawing/2014/main" val="3817017860"/>
                  </a:ext>
                </a:extLst>
              </a:tr>
            </a:tbl>
          </a:graphicData>
        </a:graphic>
      </p:graphicFrame>
      <p:grpSp>
        <p:nvGrpSpPr>
          <p:cNvPr id="9" name="Group 8">
            <a:extLst>
              <a:ext uri="{FF2B5EF4-FFF2-40B4-BE49-F238E27FC236}">
                <a16:creationId xmlns:a16="http://schemas.microsoft.com/office/drawing/2014/main" id="{D049514C-834E-412D-A35C-3F80D3153E8C}"/>
              </a:ext>
            </a:extLst>
          </p:cNvPr>
          <p:cNvGrpSpPr/>
          <p:nvPr/>
        </p:nvGrpSpPr>
        <p:grpSpPr>
          <a:xfrm>
            <a:off x="5825345" y="4966204"/>
            <a:ext cx="948965" cy="902890"/>
            <a:chOff x="5825345" y="4798619"/>
            <a:chExt cx="948965" cy="902890"/>
          </a:xfrm>
        </p:grpSpPr>
        <p:sp>
          <p:nvSpPr>
            <p:cNvPr id="7" name="Arrow: Right 6">
              <a:extLst>
                <a:ext uri="{FF2B5EF4-FFF2-40B4-BE49-F238E27FC236}">
                  <a16:creationId xmlns:a16="http://schemas.microsoft.com/office/drawing/2014/main" id="{859322D7-4224-4B0D-BD17-2644248EF7CC}"/>
                </a:ext>
              </a:extLst>
            </p:cNvPr>
            <p:cNvSpPr/>
            <p:nvPr/>
          </p:nvSpPr>
          <p:spPr>
            <a:xfrm rot="5400000" flipH="1">
              <a:off x="5923595" y="4956990"/>
              <a:ext cx="533557" cy="216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FD3ABF-8625-4600-8C8C-63A4DE5C7025}"/>
                </a:ext>
              </a:extLst>
            </p:cNvPr>
            <p:cNvSpPr txBox="1"/>
            <p:nvPr/>
          </p:nvSpPr>
          <p:spPr>
            <a:xfrm>
              <a:off x="5825345" y="5332177"/>
              <a:ext cx="948965" cy="369332"/>
            </a:xfrm>
            <a:prstGeom prst="rect">
              <a:avLst/>
            </a:prstGeom>
            <a:noFill/>
          </p:spPr>
          <p:txBody>
            <a:bodyPr wrap="square" rtlCol="0">
              <a:spAutoFit/>
            </a:bodyPr>
            <a:lstStyle/>
            <a:p>
              <a:r>
                <a:rPr lang="en-GB" dirty="0"/>
                <a:t>Found!</a:t>
              </a:r>
            </a:p>
          </p:txBody>
        </p:sp>
      </p:grpSp>
      <p:sp>
        <p:nvSpPr>
          <p:cNvPr id="10" name="Footer Placeholder 9">
            <a:extLst>
              <a:ext uri="{FF2B5EF4-FFF2-40B4-BE49-F238E27FC236}">
                <a16:creationId xmlns:a16="http://schemas.microsoft.com/office/drawing/2014/main" id="{C0E857A6-71D9-4590-920F-69DA909837A8}"/>
              </a:ext>
            </a:extLst>
          </p:cNvPr>
          <p:cNvSpPr>
            <a:spLocks noGrp="1"/>
          </p:cNvSpPr>
          <p:nvPr>
            <p:ph type="ftr" sz="quarter" idx="11"/>
          </p:nvPr>
        </p:nvSpPr>
        <p:spPr/>
        <p:txBody>
          <a:bodyPr/>
          <a:lstStyle/>
          <a:p>
            <a:r>
              <a:rPr lang="en-GB"/>
              <a:t>Jake Bretherton 1800231</a:t>
            </a:r>
          </a:p>
        </p:txBody>
      </p:sp>
      <p:pic>
        <p:nvPicPr>
          <p:cNvPr id="13" name="Audio 12">
            <a:hlinkClick r:id="" action="ppaction://media"/>
            <a:extLst>
              <a:ext uri="{FF2B5EF4-FFF2-40B4-BE49-F238E27FC236}">
                <a16:creationId xmlns:a16="http://schemas.microsoft.com/office/drawing/2014/main" id="{78EC86A2-E5DE-4FE9-A7A5-5E1D3B8065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88850362"/>
      </p:ext>
    </p:extLst>
  </p:cSld>
  <p:clrMapOvr>
    <a:masterClrMapping/>
  </p:clrMapOvr>
  <mc:AlternateContent xmlns:mc="http://schemas.openxmlformats.org/markup-compatibility/2006" xmlns:p14="http://schemas.microsoft.com/office/powerpoint/2010/main">
    <mc:Choice Requires="p14">
      <p:transition spd="slow" p14:dur="2000" advTm="20266"/>
    </mc:Choice>
    <mc:Fallback xmlns="">
      <p:transition spd="slow" advTm="20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80F5B-0CF1-4331-9E00-F3E202219BCC}"/>
              </a:ext>
            </a:extLst>
          </p:cNvPr>
          <p:cNvSpPr>
            <a:spLocks noGrp="1"/>
          </p:cNvSpPr>
          <p:nvPr>
            <p:ph type="title"/>
          </p:nvPr>
        </p:nvSpPr>
        <p:spPr/>
        <p:txBody>
          <a:bodyPr/>
          <a:lstStyle/>
          <a:p>
            <a:r>
              <a:rPr lang="en-GB" dirty="0"/>
              <a:t>Function timer</a:t>
            </a:r>
          </a:p>
        </p:txBody>
      </p:sp>
      <p:sp>
        <p:nvSpPr>
          <p:cNvPr id="3" name="Content Placeholder 2">
            <a:extLst>
              <a:ext uri="{FF2B5EF4-FFF2-40B4-BE49-F238E27FC236}">
                <a16:creationId xmlns:a16="http://schemas.microsoft.com/office/drawing/2014/main" id="{35C98FFD-068C-40EA-8FF9-79CD81124D79}"/>
              </a:ext>
            </a:extLst>
          </p:cNvPr>
          <p:cNvSpPr>
            <a:spLocks noGrp="1"/>
          </p:cNvSpPr>
          <p:nvPr>
            <p:ph idx="1"/>
          </p:nvPr>
        </p:nvSpPr>
        <p:spPr/>
        <p:txBody>
          <a:bodyPr/>
          <a:lstStyle/>
          <a:p>
            <a:r>
              <a:rPr lang="en-GB" dirty="0"/>
              <a:t>Wrote a function timer object to run timings on various methods of the program</a:t>
            </a:r>
          </a:p>
          <a:p>
            <a:r>
              <a:rPr lang="en-GB" dirty="0"/>
              <a:t>You can specify the number of timings to perform, and the number of calls to that function per timing</a:t>
            </a:r>
          </a:p>
          <a:p>
            <a:endParaRPr lang="en-GB" dirty="0"/>
          </a:p>
        </p:txBody>
      </p:sp>
      <p:sp>
        <p:nvSpPr>
          <p:cNvPr id="4" name="Footer Placeholder 3">
            <a:extLst>
              <a:ext uri="{FF2B5EF4-FFF2-40B4-BE49-F238E27FC236}">
                <a16:creationId xmlns:a16="http://schemas.microsoft.com/office/drawing/2014/main" id="{B22DE857-9B45-4A18-83C7-FBD225E53331}"/>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7D5060AB-08FC-48CB-808B-4F6A55DF8C3A}"/>
              </a:ext>
            </a:extLst>
          </p:cNvPr>
          <p:cNvPicPr>
            <a:picLocks noChangeAspect="1"/>
          </p:cNvPicPr>
          <p:nvPr/>
        </p:nvPicPr>
        <p:blipFill>
          <a:blip r:embed="rId4"/>
          <a:stretch>
            <a:fillRect/>
          </a:stretch>
        </p:blipFill>
        <p:spPr>
          <a:xfrm>
            <a:off x="-14288" y="5010584"/>
            <a:ext cx="12206288" cy="747503"/>
          </a:xfrm>
          <a:prstGeom prst="rect">
            <a:avLst/>
          </a:prstGeom>
        </p:spPr>
      </p:pic>
      <p:pic>
        <p:nvPicPr>
          <p:cNvPr id="7" name="Picture 6">
            <a:extLst>
              <a:ext uri="{FF2B5EF4-FFF2-40B4-BE49-F238E27FC236}">
                <a16:creationId xmlns:a16="http://schemas.microsoft.com/office/drawing/2014/main" id="{2397119F-DA19-4B80-8FDD-D2DCB73458C2}"/>
              </a:ext>
            </a:extLst>
          </p:cNvPr>
          <p:cNvPicPr>
            <a:picLocks noChangeAspect="1"/>
          </p:cNvPicPr>
          <p:nvPr/>
        </p:nvPicPr>
        <p:blipFill>
          <a:blip r:embed="rId5"/>
          <a:stretch>
            <a:fillRect/>
          </a:stretch>
        </p:blipFill>
        <p:spPr>
          <a:xfrm>
            <a:off x="3230880" y="2895389"/>
            <a:ext cx="5791200" cy="1924050"/>
          </a:xfrm>
          <a:prstGeom prst="rect">
            <a:avLst/>
          </a:prstGeom>
        </p:spPr>
      </p:pic>
      <p:pic>
        <p:nvPicPr>
          <p:cNvPr id="8" name="Picture 7">
            <a:extLst>
              <a:ext uri="{FF2B5EF4-FFF2-40B4-BE49-F238E27FC236}">
                <a16:creationId xmlns:a16="http://schemas.microsoft.com/office/drawing/2014/main" id="{10D898DF-7A1D-400B-9C9E-9C9EB519FC83}"/>
              </a:ext>
            </a:extLst>
          </p:cNvPr>
          <p:cNvPicPr>
            <a:picLocks noChangeAspect="1"/>
          </p:cNvPicPr>
          <p:nvPr/>
        </p:nvPicPr>
        <p:blipFill>
          <a:blip r:embed="rId6"/>
          <a:stretch>
            <a:fillRect/>
          </a:stretch>
        </p:blipFill>
        <p:spPr>
          <a:xfrm>
            <a:off x="0" y="5905840"/>
            <a:ext cx="12192000" cy="362800"/>
          </a:xfrm>
          <a:prstGeom prst="rect">
            <a:avLst/>
          </a:prstGeom>
        </p:spPr>
      </p:pic>
      <p:pic>
        <p:nvPicPr>
          <p:cNvPr id="11" name="Audio 10">
            <a:hlinkClick r:id="" action="ppaction://media"/>
            <a:extLst>
              <a:ext uri="{FF2B5EF4-FFF2-40B4-BE49-F238E27FC236}">
                <a16:creationId xmlns:a16="http://schemas.microsoft.com/office/drawing/2014/main" id="{13FB6878-9267-44B9-BEAC-FFB016D837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2938068"/>
      </p:ext>
    </p:extLst>
  </p:cSld>
  <p:clrMapOvr>
    <a:masterClrMapping/>
  </p:clrMapOvr>
  <mc:AlternateContent xmlns:mc="http://schemas.openxmlformats.org/markup-compatibility/2006">
    <mc:Choice xmlns:p14="http://schemas.microsoft.com/office/powerpoint/2010/main" Requires="p14">
      <p:transition spd="slow" p14:dur="2000" advTm="14409"/>
    </mc:Choice>
    <mc:Fallback>
      <p:transition spd="slow" advTm="14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76F7-E760-44BE-9EB9-57FB133CE4F3}"/>
              </a:ext>
            </a:extLst>
          </p:cNvPr>
          <p:cNvSpPr>
            <a:spLocks noGrp="1"/>
          </p:cNvSpPr>
          <p:nvPr>
            <p:ph type="title"/>
          </p:nvPr>
        </p:nvSpPr>
        <p:spPr/>
        <p:txBody>
          <a:bodyPr/>
          <a:lstStyle/>
          <a:p>
            <a:r>
              <a:rPr lang="en-GB" dirty="0"/>
              <a:t>Issues with timings</a:t>
            </a:r>
          </a:p>
        </p:txBody>
      </p:sp>
      <p:sp>
        <p:nvSpPr>
          <p:cNvPr id="3" name="Content Placeholder 2">
            <a:extLst>
              <a:ext uri="{FF2B5EF4-FFF2-40B4-BE49-F238E27FC236}">
                <a16:creationId xmlns:a16="http://schemas.microsoft.com/office/drawing/2014/main" id="{D0E45C26-399A-4255-A033-6E4F38509BB7}"/>
              </a:ext>
            </a:extLst>
          </p:cNvPr>
          <p:cNvSpPr>
            <a:spLocks noGrp="1"/>
          </p:cNvSpPr>
          <p:nvPr>
            <p:ph idx="1"/>
          </p:nvPr>
        </p:nvSpPr>
        <p:spPr>
          <a:xfrm>
            <a:off x="1097280" y="1845734"/>
            <a:ext cx="10058400" cy="1962695"/>
          </a:xfrm>
        </p:spPr>
        <p:txBody>
          <a:bodyPr/>
          <a:lstStyle/>
          <a:p>
            <a:r>
              <a:rPr lang="en-GB" dirty="0"/>
              <a:t>Because the entire solution is fairly complex with many threads that likely spend a significant amount of execution suspended, it was decide to time each task independently. Reading / writing to each channel, and each thread’s work were timed.</a:t>
            </a:r>
          </a:p>
          <a:p>
            <a:r>
              <a:rPr lang="en-GB" dirty="0"/>
              <a:t>Because timing such small segments of code, the high-resolution clock often would not register any time having passed between executions, so many executions were done per timing, and this was repeated many times.</a:t>
            </a:r>
          </a:p>
        </p:txBody>
      </p:sp>
      <p:sp>
        <p:nvSpPr>
          <p:cNvPr id="4" name="Footer Placeholder 3">
            <a:extLst>
              <a:ext uri="{FF2B5EF4-FFF2-40B4-BE49-F238E27FC236}">
                <a16:creationId xmlns:a16="http://schemas.microsoft.com/office/drawing/2014/main" id="{2D044E19-9CF6-45F3-874D-5D38BDB0F2A5}"/>
              </a:ext>
            </a:extLst>
          </p:cNvPr>
          <p:cNvSpPr>
            <a:spLocks noGrp="1"/>
          </p:cNvSpPr>
          <p:nvPr>
            <p:ph type="ftr" sz="quarter" idx="11"/>
          </p:nvPr>
        </p:nvSpPr>
        <p:spPr/>
        <p:txBody>
          <a:bodyPr/>
          <a:lstStyle/>
          <a:p>
            <a:r>
              <a:rPr lang="en-GB"/>
              <a:t>Jake Bretherton 1800231</a:t>
            </a:r>
          </a:p>
        </p:txBody>
      </p:sp>
      <p:pic>
        <p:nvPicPr>
          <p:cNvPr id="6" name="Picture 5">
            <a:extLst>
              <a:ext uri="{FF2B5EF4-FFF2-40B4-BE49-F238E27FC236}">
                <a16:creationId xmlns:a16="http://schemas.microsoft.com/office/drawing/2014/main" id="{8EB89C67-491E-4E45-9185-5299B9D79CCB}"/>
              </a:ext>
            </a:extLst>
          </p:cNvPr>
          <p:cNvPicPr>
            <a:picLocks noChangeAspect="1"/>
          </p:cNvPicPr>
          <p:nvPr/>
        </p:nvPicPr>
        <p:blipFill>
          <a:blip r:embed="rId4"/>
          <a:stretch>
            <a:fillRect/>
          </a:stretch>
        </p:blipFill>
        <p:spPr>
          <a:xfrm>
            <a:off x="5132897" y="3504664"/>
            <a:ext cx="6088771" cy="2774831"/>
          </a:xfrm>
          <a:prstGeom prst="rect">
            <a:avLst/>
          </a:prstGeom>
        </p:spPr>
      </p:pic>
      <p:sp>
        <p:nvSpPr>
          <p:cNvPr id="7" name="TextBox 6">
            <a:extLst>
              <a:ext uri="{FF2B5EF4-FFF2-40B4-BE49-F238E27FC236}">
                <a16:creationId xmlns:a16="http://schemas.microsoft.com/office/drawing/2014/main" id="{4DAC7B60-380E-4E1A-B765-99DB005FF42E}"/>
              </a:ext>
            </a:extLst>
          </p:cNvPr>
          <p:cNvSpPr txBox="1"/>
          <p:nvPr/>
        </p:nvSpPr>
        <p:spPr>
          <a:xfrm>
            <a:off x="1036320" y="4153416"/>
            <a:ext cx="4238291" cy="1477328"/>
          </a:xfrm>
          <a:prstGeom prst="rect">
            <a:avLst/>
          </a:prstGeom>
          <a:noFill/>
        </p:spPr>
        <p:txBody>
          <a:bodyPr wrap="square" rtlCol="0">
            <a:spAutoFit/>
          </a:bodyPr>
          <a:lstStyle/>
          <a:p>
            <a:r>
              <a:rPr lang="en-GB" dirty="0"/>
              <a:t>Outliers made histogram graphing difficult, this is a naïve attempt with evenly spaced buckets from the minimum to maximum value</a:t>
            </a:r>
          </a:p>
          <a:p>
            <a:endParaRPr lang="en-GB" dirty="0"/>
          </a:p>
        </p:txBody>
      </p:sp>
      <p:pic>
        <p:nvPicPr>
          <p:cNvPr id="11" name="Audio 10">
            <a:hlinkClick r:id="" action="ppaction://media"/>
            <a:extLst>
              <a:ext uri="{FF2B5EF4-FFF2-40B4-BE49-F238E27FC236}">
                <a16:creationId xmlns:a16="http://schemas.microsoft.com/office/drawing/2014/main" id="{5E6ECF04-420B-47B3-8AFE-FE31E6D2B7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08896867"/>
      </p:ext>
    </p:extLst>
  </p:cSld>
  <p:clrMapOvr>
    <a:masterClrMapping/>
  </p:clrMapOvr>
  <mc:AlternateContent xmlns:mc="http://schemas.openxmlformats.org/markup-compatibility/2006">
    <mc:Choice xmlns:p14="http://schemas.microsoft.com/office/powerpoint/2010/main" Requires="p14">
      <p:transition spd="slow" p14:dur="2000" advTm="35781"/>
    </mc:Choice>
    <mc:Fallback>
      <p:transition spd="slow" advTm="35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29747" x="85725" y="790575"/>
          <p14:tracePt t="29756" x="161925" y="884238"/>
          <p14:tracePt t="29763" x="246063" y="960438"/>
          <p14:tracePt t="29771" x="339725" y="1054100"/>
          <p14:tracePt t="29779" x="433388" y="1138238"/>
          <p14:tracePt t="29787" x="534988" y="1231900"/>
          <p14:tracePt t="29795" x="654050" y="1317625"/>
          <p14:tracePt t="29803" x="815975" y="1419225"/>
          <p14:tracePt t="29811" x="1011238" y="1530350"/>
          <p14:tracePt t="29819" x="1231900" y="1639888"/>
          <p14:tracePt t="29828" x="1477963" y="1751013"/>
          <p14:tracePt t="29835" x="1741488" y="1852613"/>
          <p14:tracePt t="29843" x="2038350" y="1954213"/>
          <p14:tracePt t="29851" x="2362200" y="2065338"/>
          <p14:tracePt t="29859" x="2735263" y="2159000"/>
          <p14:tracePt t="29867" x="3135313" y="2268538"/>
          <p14:tracePt t="29876" x="3543300" y="2387600"/>
          <p14:tracePt t="29883" x="3941763" y="2524125"/>
          <p14:tracePt t="29892" x="4349750" y="2660650"/>
          <p14:tracePt t="29900" x="4740275" y="2813050"/>
          <p14:tracePt t="29908" x="5064125" y="2957513"/>
          <p14:tracePt t="29915" x="5343525" y="3101975"/>
          <p14:tracePt t="29925" x="5573713" y="3228975"/>
          <p14:tracePt t="29931" x="5751513" y="3365500"/>
          <p14:tracePt t="29942" x="5853113" y="3467100"/>
          <p14:tracePt t="29947" x="5938838" y="3578225"/>
          <p14:tracePt t="29961" x="5997575" y="3679825"/>
          <p14:tracePt t="29963" x="6040438" y="3773488"/>
          <p14:tracePt t="29975" x="6075363" y="3875088"/>
          <p14:tracePt t="29980" x="6100763" y="3960813"/>
          <p14:tracePt t="29987" x="6108700" y="4044950"/>
          <p14:tracePt t="29996" x="6108700" y="4130675"/>
          <p14:tracePt t="30005" x="6108700" y="4214813"/>
          <p14:tracePt t="30011" x="6108700" y="4291013"/>
          <p14:tracePt t="30020" x="6108700" y="4359275"/>
          <p14:tracePt t="30028" x="6108700" y="4427538"/>
          <p14:tracePt t="30036" x="6108700" y="4503738"/>
          <p14:tracePt t="30043" x="6108700" y="4572000"/>
          <p14:tracePt t="30052" x="6108700" y="4657725"/>
          <p14:tracePt t="30060" x="6108700" y="4733925"/>
          <p14:tracePt t="30068" x="6116638" y="4802188"/>
          <p14:tracePt t="30078" x="6126163" y="4878388"/>
          <p14:tracePt t="30084" x="6142038" y="4954588"/>
          <p14:tracePt t="30092" x="6142038" y="5022850"/>
          <p14:tracePt t="30099" x="6126163" y="5099050"/>
          <p14:tracePt t="30108" x="6091238" y="5175250"/>
          <p14:tracePt t="30115" x="6049963" y="5235575"/>
          <p14:tracePt t="30125" x="5989638" y="5302250"/>
          <p14:tracePt t="30131" x="5921375" y="5370513"/>
          <p14:tracePt t="30142" x="5853113" y="5430838"/>
          <p14:tracePt t="30147" x="5802313" y="5497513"/>
          <p14:tracePt t="30158" x="5761038" y="5549900"/>
          <p14:tracePt t="30163" x="5735638" y="5583238"/>
          <p14:tracePt t="30174" x="5718175" y="5626100"/>
          <p14:tracePt t="30179" x="5692775" y="5659438"/>
          <p14:tracePt t="30188" x="5692775" y="5694363"/>
          <p14:tracePt t="30195" x="5692775" y="5702300"/>
          <p14:tracePt t="30204" x="5700713" y="5727700"/>
          <p14:tracePt t="30211" x="5700713" y="5745163"/>
          <p14:tracePt t="30227" x="5700713" y="5761038"/>
          <p14:tracePt t="30235" x="5700713" y="5788025"/>
          <p14:tracePt t="30243" x="5692775" y="5803900"/>
          <p14:tracePt t="30252" x="5683250" y="5821363"/>
          <p14:tracePt t="30259" x="5649913" y="5838825"/>
          <p14:tracePt t="30267" x="5641975" y="5846763"/>
          <p14:tracePt t="30276" x="5616575" y="5854700"/>
          <p14:tracePt t="30283" x="5599113" y="5854700"/>
          <p14:tracePt t="30292" x="5573713" y="5854700"/>
          <p14:tracePt t="30300" x="5556250" y="5854700"/>
          <p14:tracePt t="30316" x="5548313" y="5854700"/>
          <p14:tracePt t="30324" x="5548313" y="5846763"/>
          <p14:tracePt t="30331" x="5548313" y="5813425"/>
          <p14:tracePt t="30341" x="5548313" y="5788025"/>
          <p14:tracePt t="30347" x="5548313" y="5745163"/>
          <p14:tracePt t="30357" x="5565775" y="5719763"/>
          <p14:tracePt t="30363" x="5599113" y="5684838"/>
          <p14:tracePt t="30375" x="5649913" y="5641975"/>
          <p14:tracePt t="30379" x="5726113" y="5608638"/>
          <p14:tracePt t="30387" x="5802313" y="5575300"/>
          <p14:tracePt t="30396" x="5880100" y="5540375"/>
          <p14:tracePt t="30403" x="5956300" y="5524500"/>
          <p14:tracePt t="30412" x="6015038" y="5514975"/>
          <p14:tracePt t="30420" x="6057900" y="5514975"/>
          <p14:tracePt t="30427" x="6091238" y="5514975"/>
          <p14:tracePt t="30436" x="6108700" y="5514975"/>
          <p14:tracePt t="30444" x="6116638" y="5540375"/>
          <p14:tracePt t="30451" x="6116638" y="5575300"/>
          <p14:tracePt t="30459" x="6108700" y="5608638"/>
          <p14:tracePt t="30467" x="6083300" y="5659438"/>
          <p14:tracePt t="30476" x="6032500" y="5702300"/>
          <p14:tracePt t="30483" x="5964238" y="5753100"/>
          <p14:tracePt t="30492" x="5880100" y="5795963"/>
          <p14:tracePt t="30499" x="5776913" y="5829300"/>
          <p14:tracePt t="30510" x="5667375" y="5864225"/>
          <p14:tracePt t="30518" x="5565775" y="5889625"/>
          <p14:tracePt t="30527" x="5472113" y="5897563"/>
          <p14:tracePt t="30533" x="5394325" y="5897563"/>
          <p14:tracePt t="30544" x="5335588" y="5897563"/>
          <p14:tracePt t="30560" x="5335588" y="5889625"/>
          <p14:tracePt t="30564" x="5335588" y="5872163"/>
          <p14:tracePt t="30576" x="5368925" y="5821363"/>
          <p14:tracePt t="30579" x="5403850" y="5788025"/>
          <p14:tracePt t="30588" x="5454650" y="5745163"/>
          <p14:tracePt t="30595" x="5505450" y="5710238"/>
          <p14:tracePt t="30603" x="5538788" y="5694363"/>
          <p14:tracePt t="30611" x="5565775" y="5676900"/>
          <p14:tracePt t="30619" x="5599113" y="5668963"/>
          <p14:tracePt t="30627" x="5641975" y="5659438"/>
          <p14:tracePt t="30636" x="5692775" y="5651500"/>
          <p14:tracePt t="30643" x="5726113" y="5641975"/>
          <p14:tracePt t="30651" x="5751513" y="5641975"/>
          <p14:tracePt t="30659" x="5761038" y="5641975"/>
          <p14:tracePt t="30675" x="5768975" y="5641975"/>
          <p14:tracePt t="30683" x="5768975" y="5651500"/>
          <p14:tracePt t="30692" x="5768975" y="5694363"/>
          <p14:tracePt t="30699" x="5743575" y="5710238"/>
          <p14:tracePt t="30708" x="5700713" y="5719763"/>
          <p14:tracePt t="30716" x="5675313" y="5727700"/>
          <p14:tracePt t="30724" x="5632450" y="5745163"/>
          <p14:tracePt t="30731" x="5573713" y="5761038"/>
          <p14:tracePt t="30741" x="5522913" y="5770563"/>
          <p14:tracePt t="30747" x="5480050" y="5778500"/>
          <p14:tracePt t="30757" x="5472113" y="5778500"/>
          <p14:tracePt t="30787" x="5505450" y="5761038"/>
          <p14:tracePt t="30795" x="5513388" y="5753100"/>
          <p14:tracePt t="30803" x="5513388" y="5745163"/>
          <p14:tracePt t="30811" x="5548313" y="5727700"/>
          <p14:tracePt t="30819" x="5556250" y="5727700"/>
          <p14:tracePt t="30827" x="5591175" y="5719763"/>
          <p14:tracePt t="30835" x="5624513" y="5710238"/>
          <p14:tracePt t="30843" x="5632450" y="5710238"/>
          <p14:tracePt t="30851" x="5649913" y="5710238"/>
          <p14:tracePt t="30859" x="5667375" y="5710238"/>
          <p14:tracePt t="30867" x="5675313" y="5710238"/>
          <p14:tracePt t="30875" x="5683250" y="5710238"/>
          <p14:tracePt t="30884" x="5692775" y="5710238"/>
          <p14:tracePt t="30916" x="5692775" y="5719763"/>
          <p14:tracePt t="30924" x="5675313" y="5735638"/>
          <p14:tracePt t="30940" x="5641975" y="5745163"/>
          <p14:tracePt t="30947" x="5607050" y="5753100"/>
          <p14:tracePt t="30959" x="5599113" y="5753100"/>
          <p14:tracePt t="30963" x="5573713" y="5761038"/>
          <p14:tracePt t="30974" x="5556250" y="5761038"/>
          <p14:tracePt t="31004" x="5548313" y="5761038"/>
          <p14:tracePt t="31011" x="5548313" y="5735638"/>
          <p14:tracePt t="31019" x="5548313" y="5710238"/>
          <p14:tracePt t="31027" x="5548313" y="5668963"/>
          <p14:tracePt t="31035" x="5565775" y="5659438"/>
          <p14:tracePt t="31043" x="5581650" y="5651500"/>
          <p14:tracePt t="31059" x="5591175" y="5641975"/>
          <p14:tracePt t="31067" x="5599113" y="5641975"/>
          <p14:tracePt t="31083" x="5616575" y="5641975"/>
          <p14:tracePt t="31092" x="5624513" y="5659438"/>
          <p14:tracePt t="31108" x="5624513" y="5694363"/>
          <p14:tracePt t="31116" x="5624513" y="5727700"/>
          <p14:tracePt t="31124" x="5599113" y="5761038"/>
          <p14:tracePt t="31132" x="5556250" y="5778500"/>
          <p14:tracePt t="31141" x="5513388" y="5803900"/>
          <p14:tracePt t="31147" x="5462588" y="5829300"/>
          <p14:tracePt t="31157" x="5437188" y="5838825"/>
          <p14:tracePt t="31163" x="5411788" y="5846763"/>
          <p14:tracePt t="31174" x="5394325" y="5846763"/>
          <p14:tracePt t="31179" x="5386388" y="5846763"/>
          <p14:tracePt t="31187" x="5378450" y="5846763"/>
          <p14:tracePt t="31195" x="5368925" y="5846763"/>
          <p14:tracePt t="31203" x="5368925" y="5821363"/>
          <p14:tracePt t="31211" x="5378450" y="5778500"/>
          <p14:tracePt t="31221" x="5394325" y="5745163"/>
          <p14:tracePt t="31227" x="5446713" y="5710238"/>
          <p14:tracePt t="31235" x="5480050" y="5676900"/>
          <p14:tracePt t="31243" x="5530850" y="5659438"/>
          <p14:tracePt t="31252" x="5556250" y="5651500"/>
          <p14:tracePt t="31259" x="5573713" y="5651500"/>
          <p14:tracePt t="31267" x="5599113" y="5651500"/>
          <p14:tracePt t="31276" x="5616575" y="5651500"/>
          <p14:tracePt t="31283" x="5632450" y="5651500"/>
          <p14:tracePt t="31292" x="5667375" y="5651500"/>
          <p14:tracePt t="31299" x="5700713" y="5651500"/>
          <p14:tracePt t="31308" x="5726113" y="5659438"/>
          <p14:tracePt t="31315" x="5726113" y="5668963"/>
          <p14:tracePt t="31324" x="5726113" y="5684838"/>
          <p14:tracePt t="31340" x="5700713" y="5710238"/>
          <p14:tracePt t="31347" x="5657850" y="5719763"/>
          <p14:tracePt t="31357" x="5632450" y="5727700"/>
          <p14:tracePt t="31363" x="5591175" y="5735638"/>
          <p14:tracePt t="31374" x="5565775" y="5735638"/>
          <p14:tracePt t="31379" x="5530850" y="5735638"/>
          <p14:tracePt t="31388" x="5487988" y="5735638"/>
          <p14:tracePt t="31431" x="5497513" y="5727700"/>
          <p14:tracePt t="31440" x="5548313" y="5702300"/>
          <p14:tracePt t="31447" x="5573713" y="5702300"/>
          <p14:tracePt t="31457" x="5616575" y="5702300"/>
          <p14:tracePt t="31463" x="5632450" y="5702300"/>
          <p14:tracePt t="31474" x="5675313" y="5702300"/>
          <p14:tracePt t="31479" x="5718175" y="5702300"/>
          <p14:tracePt t="31489" x="5761038" y="5702300"/>
          <p14:tracePt t="31496" x="5811838" y="5702300"/>
          <p14:tracePt t="31512" x="5819775" y="5702300"/>
          <p14:tracePt t="31528" x="5811838" y="5719763"/>
          <p14:tracePt t="31536" x="5802313" y="5727700"/>
          <p14:tracePt t="31544" x="5761038" y="5735638"/>
          <p14:tracePt t="31552" x="5743575" y="5735638"/>
          <p14:tracePt t="31560" x="5718175" y="5745163"/>
          <p14:tracePt t="31568" x="5683250" y="5753100"/>
          <p14:tracePt t="31576" x="5641975" y="5753100"/>
          <p14:tracePt t="31584" x="5599113" y="5753100"/>
          <p14:tracePt t="31592" x="5591175" y="5753100"/>
          <p14:tracePt t="31625" x="5581650" y="5753100"/>
          <p14:tracePt t="31632" x="5616575" y="5735638"/>
          <p14:tracePt t="31643" x="5649913" y="5719763"/>
          <p14:tracePt t="31648" x="5683250" y="5710238"/>
          <p14:tracePt t="31659" x="5708650" y="5702300"/>
          <p14:tracePt t="31664" x="5718175" y="5702300"/>
          <p14:tracePt t="31675" x="5735638" y="5694363"/>
          <p14:tracePt t="31680" x="5751513" y="5694363"/>
          <p14:tracePt t="31688" x="5761038" y="5694363"/>
          <p14:tracePt t="31697" x="5761038" y="5719763"/>
          <p14:tracePt t="31705" x="5761038" y="5727700"/>
          <p14:tracePt t="31713" x="5761038" y="5761038"/>
          <p14:tracePt t="31721" x="5735638" y="5788025"/>
          <p14:tracePt t="31728" x="5718175" y="5821363"/>
          <p14:tracePt t="31736" x="5700713" y="5838825"/>
          <p14:tracePt t="31743" x="5700713" y="5846763"/>
          <p14:tracePt t="31752" x="5683250" y="5846763"/>
          <p14:tracePt t="31759" x="5675313" y="5846763"/>
          <p14:tracePt t="31809" x="5675313" y="5829300"/>
          <p14:tracePt t="31816" x="5675313" y="5821363"/>
          <p14:tracePt t="31825" x="5675313" y="5813425"/>
          <p14:tracePt t="32024" x="5667375" y="5803900"/>
          <p14:tracePt t="32032" x="5657850" y="5803900"/>
          <p14:tracePt t="32042" x="5641975" y="5803900"/>
          <p14:tracePt t="32049" x="5599113" y="5803900"/>
          <p14:tracePt t="32057" x="5573713" y="5813425"/>
          <p14:tracePt t="32064" x="5556250" y="5829300"/>
          <p14:tracePt t="32217" x="5565775" y="5829300"/>
          <p14:tracePt t="32233" x="5599113" y="5821363"/>
          <p14:tracePt t="32240" x="5607050" y="5821363"/>
          <p14:tracePt t="32251" x="5632450" y="5821363"/>
          <p14:tracePt t="32260" x="5675313" y="5813425"/>
          <p14:tracePt t="32265" x="5700713" y="5803900"/>
          <p14:tracePt t="32276" x="5743575" y="5795963"/>
          <p14:tracePt t="32280" x="5768975" y="5795963"/>
          <p14:tracePt t="32291" x="5811838" y="5788025"/>
          <p14:tracePt t="32295" x="5827713" y="5778500"/>
          <p14:tracePt t="32303" x="5888038" y="5770563"/>
          <p14:tracePt t="32311" x="5972175" y="5761038"/>
          <p14:tracePt t="32319" x="6075363" y="5745163"/>
          <p14:tracePt t="32328" x="6202363" y="5735638"/>
          <p14:tracePt t="32335" x="6364288" y="5710238"/>
          <p14:tracePt t="32344" x="6575425" y="5684838"/>
          <p14:tracePt t="32351" x="6788150" y="5668963"/>
          <p14:tracePt t="32360" x="7034213" y="5641975"/>
          <p14:tracePt t="32368" x="7272338" y="5626100"/>
          <p14:tracePt t="32375" x="7485063" y="5608638"/>
          <p14:tracePt t="32384" x="7672388" y="5600700"/>
          <p14:tracePt t="32392" x="7824788" y="5583238"/>
          <p14:tracePt t="32400" x="7951788" y="5583238"/>
          <p14:tracePt t="32409" x="8062913" y="5583238"/>
          <p14:tracePt t="32416" x="8164513" y="5575300"/>
          <p14:tracePt t="32426" x="8250238" y="5575300"/>
          <p14:tracePt t="32432" x="8318500" y="5575300"/>
          <p14:tracePt t="32443" x="8394700" y="5565775"/>
          <p14:tracePt t="32449" x="8462963" y="5565775"/>
          <p14:tracePt t="32459" x="8539163" y="5565775"/>
          <p14:tracePt t="32465" x="8605838" y="5565775"/>
          <p14:tracePt t="32476" x="8683625" y="5565775"/>
          <p14:tracePt t="32481" x="8767763" y="5565775"/>
          <p14:tracePt t="32493" x="8861425" y="5565775"/>
          <p14:tracePt t="32496" x="8963025" y="5565775"/>
          <p14:tracePt t="32504" x="9074150" y="5565775"/>
          <p14:tracePt t="32512" x="9183688" y="5565775"/>
          <p14:tracePt t="32519" x="9312275" y="5565775"/>
          <p14:tracePt t="32528" x="9456738" y="5565775"/>
          <p14:tracePt t="32536" x="9591675" y="5565775"/>
          <p14:tracePt t="32544" x="9753600" y="5565775"/>
          <p14:tracePt t="32552" x="9906000" y="5565775"/>
          <p14:tracePt t="32560" x="10075863" y="5565775"/>
          <p14:tracePt t="32568" x="10229850" y="5565775"/>
          <p14:tracePt t="32576" x="10382250" y="5565775"/>
          <p14:tracePt t="32584" x="10526713" y="5565775"/>
          <p14:tracePt t="32592" x="10653713" y="5565775"/>
          <p14:tracePt t="32600" x="10747375" y="5565775"/>
          <p14:tracePt t="32609" x="10833100" y="5565775"/>
          <p14:tracePt t="32664" x="10848975" y="5565775"/>
          <p14:tracePt t="32680" x="10858500" y="5583238"/>
          <p14:tracePt t="32690" x="10858500" y="5616575"/>
          <p14:tracePt t="32697" x="10858500" y="5626100"/>
          <p14:tracePt t="32709" x="10858500" y="5651500"/>
          <p14:tracePt t="32712" x="10858500" y="5684838"/>
          <p14:tracePt t="32720" x="10858500" y="5694363"/>
          <p14:tracePt t="32727" x="10858500" y="5735638"/>
          <p14:tracePt t="32736" x="10858500" y="5761038"/>
          <p14:tracePt t="32744" x="10858500" y="5778500"/>
          <p14:tracePt t="32752" x="10866438" y="5813425"/>
          <p14:tracePt t="32760" x="10917238" y="5846763"/>
          <p14:tracePt t="32769" x="10942638" y="5880100"/>
          <p14:tracePt t="32776" x="10968038" y="5905500"/>
          <p14:tracePt t="32784" x="11018838" y="5940425"/>
          <p14:tracePt t="32792" x="11028363" y="5948363"/>
          <p14:tracePt t="32800" x="11044238" y="5957888"/>
          <p14:tracePt t="32808" x="11061700" y="5965825"/>
          <p14:tracePt t="32815" x="11071225" y="5973763"/>
          <p14:tracePt t="32832" x="11071225" y="5983288"/>
          <p14:tracePt t="32842" x="11071225" y="6008688"/>
          <p14:tracePt t="32849" x="11079163" y="6008688"/>
          <p14:tracePt t="32859" x="11096625" y="6016625"/>
          <p14:tracePt t="32864" x="11122025" y="6024563"/>
          <p14:tracePt t="32876" x="11137900" y="6034088"/>
          <p14:tracePt t="32880" x="11155363" y="6034088"/>
          <p14:tracePt t="32892" x="11163300" y="6034088"/>
          <p14:tracePt t="32896" x="11172825" y="6034088"/>
          <p14:tracePt t="32909" x="11180763" y="6034088"/>
          <p14:tracePt t="34995" x="11198225" y="6034088"/>
          <p14:tracePt t="35004" x="11206163" y="6034088"/>
          <p14:tracePt t="35011" x="11223625" y="6008688"/>
          <p14:tracePt t="35020" x="11249025" y="5983288"/>
          <p14:tracePt t="35027" x="11266488" y="5948363"/>
          <p14:tracePt t="35036" x="11299825" y="5897563"/>
          <p14:tracePt t="35043" x="11333163" y="5846763"/>
          <p14:tracePt t="35051" x="11360150" y="5829300"/>
          <p14:tracePt t="35059" x="11385550" y="5788025"/>
          <p14:tracePt t="35068" x="11426825" y="5735638"/>
          <p14:tracePt t="35075" x="11477625" y="5676900"/>
          <p14:tracePt t="35084" x="11537950" y="5608638"/>
          <p14:tracePt t="35092" x="11596688" y="5557838"/>
          <p14:tracePt t="35099" x="11664950" y="5489575"/>
          <p14:tracePt t="35108" x="11733213" y="5421313"/>
          <p14:tracePt t="35115" x="11801475" y="5353050"/>
          <p14:tracePt t="35123" x="11860213" y="5286375"/>
          <p14:tracePt t="35131" x="11928475" y="5226050"/>
          <p14:tracePt t="35140" x="11996738" y="5157788"/>
          <p14:tracePt t="35147" x="12065000" y="5091113"/>
          <p14:tracePt t="35156" x="12123738" y="502285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A9850-A9E8-43DD-B613-457CD562AE41}"/>
              </a:ext>
            </a:extLst>
          </p:cNvPr>
          <p:cNvSpPr>
            <a:spLocks noGrp="1"/>
          </p:cNvSpPr>
          <p:nvPr>
            <p:ph type="title"/>
          </p:nvPr>
        </p:nvSpPr>
        <p:spPr/>
        <p:txBody>
          <a:bodyPr/>
          <a:lstStyle/>
          <a:p>
            <a:r>
              <a:rPr lang="en-GB"/>
              <a:t>Issues with timings - Solution</a:t>
            </a:r>
            <a:endParaRPr lang="en-GB" dirty="0"/>
          </a:p>
        </p:txBody>
      </p:sp>
      <p:sp>
        <p:nvSpPr>
          <p:cNvPr id="4" name="Footer Placeholder 3">
            <a:extLst>
              <a:ext uri="{FF2B5EF4-FFF2-40B4-BE49-F238E27FC236}">
                <a16:creationId xmlns:a16="http://schemas.microsoft.com/office/drawing/2014/main" id="{BC4A9035-CA8A-405F-8CDA-1081D1F86C99}"/>
              </a:ext>
            </a:extLst>
          </p:cNvPr>
          <p:cNvSpPr>
            <a:spLocks noGrp="1"/>
          </p:cNvSpPr>
          <p:nvPr>
            <p:ph type="ftr" sz="quarter" idx="11"/>
          </p:nvPr>
        </p:nvSpPr>
        <p:spPr/>
        <p:txBody>
          <a:bodyPr/>
          <a:lstStyle/>
          <a:p>
            <a:r>
              <a:rPr lang="en-GB"/>
              <a:t>Jake Bretherton 1800231</a:t>
            </a:r>
          </a:p>
        </p:txBody>
      </p:sp>
      <p:pic>
        <p:nvPicPr>
          <p:cNvPr id="5" name="Picture 4" descr="A screenshot of a cell phone&#10;&#10;Description automatically generated">
            <a:extLst>
              <a:ext uri="{FF2B5EF4-FFF2-40B4-BE49-F238E27FC236}">
                <a16:creationId xmlns:a16="http://schemas.microsoft.com/office/drawing/2014/main" id="{752D5931-B535-439B-8559-1B4589CC2BA0}"/>
              </a:ext>
            </a:extLst>
          </p:cNvPr>
          <p:cNvPicPr>
            <a:picLocks noChangeAspect="1"/>
          </p:cNvPicPr>
          <p:nvPr/>
        </p:nvPicPr>
        <p:blipFill>
          <a:blip r:embed="rId4"/>
          <a:stretch>
            <a:fillRect/>
          </a:stretch>
        </p:blipFill>
        <p:spPr>
          <a:xfrm>
            <a:off x="559953" y="1935752"/>
            <a:ext cx="3338788" cy="196503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28049C8-E6DC-47AC-BBE3-08297E825BCA}"/>
              </a:ext>
            </a:extLst>
          </p:cNvPr>
          <p:cNvPicPr>
            <a:picLocks noChangeAspect="1"/>
          </p:cNvPicPr>
          <p:nvPr/>
        </p:nvPicPr>
        <p:blipFill>
          <a:blip r:embed="rId5"/>
          <a:stretch>
            <a:fillRect/>
          </a:stretch>
        </p:blipFill>
        <p:spPr>
          <a:xfrm>
            <a:off x="559953" y="4099183"/>
            <a:ext cx="3338788" cy="1969485"/>
          </a:xfrm>
          <a:prstGeom prst="rect">
            <a:avLst/>
          </a:prstGeom>
        </p:spPr>
      </p:pic>
      <p:sp>
        <p:nvSpPr>
          <p:cNvPr id="7" name="TextBox 6">
            <a:extLst>
              <a:ext uri="{FF2B5EF4-FFF2-40B4-BE49-F238E27FC236}">
                <a16:creationId xmlns:a16="http://schemas.microsoft.com/office/drawing/2014/main" id="{A98FFAC5-BF0D-4C85-A5B1-ACF7653D2FBE}"/>
              </a:ext>
            </a:extLst>
          </p:cNvPr>
          <p:cNvSpPr txBox="1"/>
          <p:nvPr/>
        </p:nvSpPr>
        <p:spPr>
          <a:xfrm>
            <a:off x="3898741" y="2578739"/>
            <a:ext cx="3889855" cy="646331"/>
          </a:xfrm>
          <a:prstGeom prst="rect">
            <a:avLst/>
          </a:prstGeom>
          <a:noFill/>
        </p:spPr>
        <p:txBody>
          <a:bodyPr wrap="square" rtlCol="0">
            <a:spAutoFit/>
          </a:bodyPr>
          <a:lstStyle/>
          <a:p>
            <a:r>
              <a:rPr lang="en-GB" dirty="0"/>
              <a:t>The outliers were so extreme they dwarf the rest of the data</a:t>
            </a:r>
          </a:p>
        </p:txBody>
      </p:sp>
      <p:sp>
        <p:nvSpPr>
          <p:cNvPr id="15" name="TextBox 14">
            <a:extLst>
              <a:ext uri="{FF2B5EF4-FFF2-40B4-BE49-F238E27FC236}">
                <a16:creationId xmlns:a16="http://schemas.microsoft.com/office/drawing/2014/main" id="{C2C18D32-8B5C-4E58-BBB1-0255BD5FFBE3}"/>
              </a:ext>
            </a:extLst>
          </p:cNvPr>
          <p:cNvSpPr txBox="1"/>
          <p:nvPr/>
        </p:nvSpPr>
        <p:spPr>
          <a:xfrm>
            <a:off x="3898741" y="4099183"/>
            <a:ext cx="3889855" cy="2031325"/>
          </a:xfrm>
          <a:prstGeom prst="rect">
            <a:avLst/>
          </a:prstGeom>
          <a:noFill/>
        </p:spPr>
        <p:txBody>
          <a:bodyPr wrap="square" rtlCol="0">
            <a:spAutoFit/>
          </a:bodyPr>
          <a:lstStyle/>
          <a:p>
            <a:r>
              <a:rPr lang="en-GB" dirty="0"/>
              <a:t>Box and whisker plots were used to visualise the data excluding these outliers.</a:t>
            </a:r>
          </a:p>
          <a:p>
            <a:r>
              <a:rPr lang="en-GB" dirty="0"/>
              <a:t>The Minimum (Q1–1.5*IQR) and Maximum (Q3+1.5*IQR) were then used for the histogram extremes, and outliers all grouped in ‘more’ </a:t>
            </a:r>
          </a:p>
        </p:txBody>
      </p:sp>
      <p:pic>
        <p:nvPicPr>
          <p:cNvPr id="9" name="Picture 8" descr="A screenshot of a cell phone&#10;&#10;Description automatically generated">
            <a:extLst>
              <a:ext uri="{FF2B5EF4-FFF2-40B4-BE49-F238E27FC236}">
                <a16:creationId xmlns:a16="http://schemas.microsoft.com/office/drawing/2014/main" id="{581E705C-10ED-4097-BBA3-9F3EF292A83F}"/>
              </a:ext>
            </a:extLst>
          </p:cNvPr>
          <p:cNvPicPr>
            <a:picLocks noChangeAspect="1"/>
          </p:cNvPicPr>
          <p:nvPr/>
        </p:nvPicPr>
        <p:blipFill>
          <a:blip r:embed="rId6"/>
          <a:stretch>
            <a:fillRect/>
          </a:stretch>
        </p:blipFill>
        <p:spPr>
          <a:xfrm>
            <a:off x="7505791" y="2611473"/>
            <a:ext cx="4324675" cy="2792102"/>
          </a:xfrm>
          <a:prstGeom prst="rect">
            <a:avLst/>
          </a:prstGeom>
        </p:spPr>
      </p:pic>
      <p:sp>
        <p:nvSpPr>
          <p:cNvPr id="47" name="TextBox 46">
            <a:extLst>
              <a:ext uri="{FF2B5EF4-FFF2-40B4-BE49-F238E27FC236}">
                <a16:creationId xmlns:a16="http://schemas.microsoft.com/office/drawing/2014/main" id="{DAA3B870-2F72-4ABC-9A55-EAA1E383080B}"/>
              </a:ext>
            </a:extLst>
          </p:cNvPr>
          <p:cNvSpPr txBox="1"/>
          <p:nvPr/>
        </p:nvSpPr>
        <p:spPr>
          <a:xfrm>
            <a:off x="7976017" y="5582375"/>
            <a:ext cx="3384222" cy="369332"/>
          </a:xfrm>
          <a:prstGeom prst="rect">
            <a:avLst/>
          </a:prstGeom>
          <a:noFill/>
        </p:spPr>
        <p:txBody>
          <a:bodyPr wrap="square" rtlCol="0">
            <a:spAutoFit/>
          </a:bodyPr>
          <a:lstStyle/>
          <a:p>
            <a:pPr algn="ctr"/>
            <a:r>
              <a:rPr lang="en-GB" dirty="0"/>
              <a:t>Median Time: 118 Nanoseconds</a:t>
            </a:r>
          </a:p>
        </p:txBody>
      </p:sp>
      <p:pic>
        <p:nvPicPr>
          <p:cNvPr id="12" name="Audio 11">
            <a:hlinkClick r:id="" action="ppaction://media"/>
            <a:extLst>
              <a:ext uri="{FF2B5EF4-FFF2-40B4-BE49-F238E27FC236}">
                <a16:creationId xmlns:a16="http://schemas.microsoft.com/office/drawing/2014/main" id="{9B2C7871-7D06-449C-A6E4-0B4150442E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02863087"/>
      </p:ext>
    </p:extLst>
  </p:cSld>
  <p:clrMapOvr>
    <a:masterClrMapping/>
  </p:clrMapOvr>
  <mc:AlternateContent xmlns:mc="http://schemas.openxmlformats.org/markup-compatibility/2006">
    <mc:Choice xmlns:p14="http://schemas.microsoft.com/office/powerpoint/2010/main" Requires="p14">
      <p:transition spd="slow" p14:dur="2000" advTm="22942"/>
    </mc:Choice>
    <mc:Fallback>
      <p:transition spd="slow" advTm="22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243" x="501650" y="1835150"/>
          <p14:tracePt t="259" x="755650" y="1835150"/>
          <p14:tracePt t="261" x="858838" y="1835150"/>
          <p14:tracePt t="271" x="950913" y="1835150"/>
          <p14:tracePt t="278" x="1028700" y="1835150"/>
          <p14:tracePt t="287" x="1044575" y="1844675"/>
          <p14:tracePt t="294" x="1069975" y="1852613"/>
          <p14:tracePt t="303" x="1079500" y="1860550"/>
          <p14:tracePt t="310" x="1095375" y="1860550"/>
          <p14:tracePt t="318" x="1130300" y="1878013"/>
          <p14:tracePt t="325" x="1155700" y="1895475"/>
          <p14:tracePt t="339" x="1189038" y="1911350"/>
          <p14:tracePt t="343" x="1239838" y="1946275"/>
          <p14:tracePt t="356" x="1257300" y="1963738"/>
          <p14:tracePt t="359" x="1282700" y="1979613"/>
          <p14:tracePt t="373" x="1308100" y="1989138"/>
          <p14:tracePt t="374" x="1343025" y="2005013"/>
          <p14:tracePt t="383" x="1376363" y="2039938"/>
          <p14:tracePt t="391" x="1419225" y="2065338"/>
          <p14:tracePt t="398" x="1452563" y="2082800"/>
          <p14:tracePt t="406" x="1487488" y="2108200"/>
          <p14:tracePt t="414" x="1520825" y="2124075"/>
          <p14:tracePt t="422" x="1538288" y="2141538"/>
          <p14:tracePt t="430" x="1554163" y="2159000"/>
          <p14:tracePt t="440" x="1579563" y="2184400"/>
          <p14:tracePt t="455" x="1589088" y="2200275"/>
          <p14:tracePt t="463" x="1597025" y="2217738"/>
          <p14:tracePt t="472" x="1606550" y="2217738"/>
          <p14:tracePt t="478" x="1606550" y="2235200"/>
          <p14:tracePt t="488" x="1606550" y="2252663"/>
          <p14:tracePt t="494" x="1606550" y="2260600"/>
          <p14:tracePt t="506" x="1606550" y="2268538"/>
          <p14:tracePt t="511" x="1606550" y="2278063"/>
          <p14:tracePt t="521" x="1589088" y="2293938"/>
          <p14:tracePt t="526" x="1589088" y="2303463"/>
          <p14:tracePt t="537" x="1579563" y="2311400"/>
          <p14:tracePt t="542" x="1571625" y="2311400"/>
          <p14:tracePt t="567" x="1579563" y="2311400"/>
          <p14:tracePt t="584" x="1614488" y="2311400"/>
          <p14:tracePt t="591" x="1631950" y="2311400"/>
          <p14:tracePt t="599" x="1665288" y="2311400"/>
          <p14:tracePt t="607" x="1708150" y="2303463"/>
          <p14:tracePt t="614" x="1766888" y="2293938"/>
          <p14:tracePt t="622" x="1852613" y="2286000"/>
          <p14:tracePt t="631" x="1946275" y="2278063"/>
          <p14:tracePt t="638" x="2038350" y="2260600"/>
          <p14:tracePt t="646" x="2141538" y="2252663"/>
          <p14:tracePt t="654" x="2243138" y="2252663"/>
          <p14:tracePt t="662" x="2344738" y="2252663"/>
          <p14:tracePt t="671" x="2430463" y="2252663"/>
          <p14:tracePt t="679" x="2497138" y="2252663"/>
          <p14:tracePt t="687" x="2565400" y="2252663"/>
          <p14:tracePt t="694" x="2625725" y="2252663"/>
          <p14:tracePt t="704" x="2676525" y="2260600"/>
          <p14:tracePt t="710" x="2709863" y="2278063"/>
          <p14:tracePt t="720" x="2719388" y="2293938"/>
          <p14:tracePt t="727" x="2727325" y="2311400"/>
          <p14:tracePt t="738" x="2735263" y="2328863"/>
          <p14:tracePt t="742" x="2735263" y="2344738"/>
          <p14:tracePt t="753" x="2735263" y="2371725"/>
          <p14:tracePt t="758" x="2735263" y="2387600"/>
          <p14:tracePt t="774" x="2735263" y="2405063"/>
          <p14:tracePt t="782" x="2735263" y="2413000"/>
          <p14:tracePt t="790" x="2735263" y="2430463"/>
          <p14:tracePt t="797" x="2735263" y="2447925"/>
          <p14:tracePt t="807" x="2719388" y="2455863"/>
          <p14:tracePt t="814" x="2684463" y="2473325"/>
          <p14:tracePt t="822" x="2659063" y="2473325"/>
          <p14:tracePt t="831" x="2633663" y="2498725"/>
          <p14:tracePt t="838" x="2616200" y="2498725"/>
          <p14:tracePt t="847" x="2608263" y="2498725"/>
          <p14:tracePt t="854" x="2582863" y="2498725"/>
          <p14:tracePt t="863" x="2574925" y="2506663"/>
          <p14:tracePt t="871" x="2565400" y="2506663"/>
          <p14:tracePt t="935" x="2565400" y="2498725"/>
          <p14:tracePt t="943" x="2565400" y="2489200"/>
          <p14:tracePt t="959" x="2565400" y="2481263"/>
          <p14:tracePt t="968" x="2565400" y="2473325"/>
          <p14:tracePt t="975" x="2565400" y="2463800"/>
          <p14:tracePt t="991" x="2582863" y="2463800"/>
          <p14:tracePt t="999" x="2590800" y="2455863"/>
          <p14:tracePt t="1007" x="2608263" y="2455863"/>
          <p14:tracePt t="1015" x="2616200" y="2455863"/>
          <p14:tracePt t="1023" x="2633663" y="2455863"/>
          <p14:tracePt t="1031" x="2651125" y="2447925"/>
          <p14:tracePt t="1047" x="2659063" y="2447925"/>
          <p14:tracePt t="1054" x="2668588" y="2447925"/>
          <p14:tracePt t="1062" x="2676525" y="2447925"/>
          <p14:tracePt t="1071" x="2701925" y="2447925"/>
          <p14:tracePt t="1078" x="2709863" y="2447925"/>
          <p14:tracePt t="1088" x="2727325" y="2447925"/>
          <p14:tracePt t="1094" x="2735263" y="2447925"/>
          <p14:tracePt t="1104" x="2744788" y="2447925"/>
          <p14:tracePt t="1111" x="2752725" y="2455863"/>
          <p14:tracePt t="1121" x="2760663" y="2463800"/>
          <p14:tracePt t="1127" x="2760663" y="2473325"/>
          <p14:tracePt t="1137" x="2760663" y="2481263"/>
          <p14:tracePt t="1143" x="2760663" y="2498725"/>
          <p14:tracePt t="1152" x="2760663" y="2506663"/>
          <p14:tracePt t="1158" x="2760663" y="2516188"/>
          <p14:tracePt t="1174" x="2760663" y="2524125"/>
          <p14:tracePt t="1176" x="2752725" y="2541588"/>
          <p14:tracePt t="1186" x="2744788" y="2549525"/>
          <p14:tracePt t="1190" x="2727325" y="2557463"/>
          <p14:tracePt t="1199" x="2709863" y="2557463"/>
          <p14:tracePt t="1206" x="2684463" y="2557463"/>
          <p14:tracePt t="1215" x="2651125" y="2557463"/>
          <p14:tracePt t="1223" x="2633663" y="2557463"/>
          <p14:tracePt t="1230" x="2590800" y="2557463"/>
          <p14:tracePt t="1239" x="2574925" y="2557463"/>
          <p14:tracePt t="1247" x="2540000" y="2549525"/>
          <p14:tracePt t="1256" x="2524125" y="2541588"/>
          <p14:tracePt t="1262" x="2514600" y="2532063"/>
          <p14:tracePt t="1286" x="2514600" y="2524125"/>
          <p14:tracePt t="1294" x="2514600" y="2506663"/>
          <p14:tracePt t="1302" x="2514600" y="2498725"/>
          <p14:tracePt t="1310" x="2524125" y="2481263"/>
          <p14:tracePt t="1320" x="2549525" y="2473325"/>
          <p14:tracePt t="1327" x="2565400" y="2463800"/>
          <p14:tracePt t="1338" x="2590800" y="2463800"/>
          <p14:tracePt t="1343" x="2625725" y="2455863"/>
          <p14:tracePt t="1354" x="2659063" y="2447925"/>
          <p14:tracePt t="1359" x="2668588" y="2447925"/>
          <p14:tracePt t="1369" x="2693988" y="2447925"/>
          <p14:tracePt t="1374" x="2719388" y="2447925"/>
          <p14:tracePt t="1387" x="2727325" y="2447925"/>
          <p14:tracePt t="1390" x="2744788" y="2447925"/>
          <p14:tracePt t="1400" x="2752725" y="2447925"/>
          <p14:tracePt t="1415" x="2760663" y="2447925"/>
          <p14:tracePt t="1423" x="2778125" y="2447925"/>
          <p14:tracePt t="1431" x="2778125" y="2455863"/>
          <p14:tracePt t="1446" x="2786063" y="2473325"/>
          <p14:tracePt t="1454" x="2786063" y="2481263"/>
          <p14:tracePt t="1470" x="2786063" y="2489200"/>
          <p14:tracePt t="1478" x="2786063" y="2506663"/>
          <p14:tracePt t="1495" x="2786063" y="2516188"/>
          <p14:tracePt t="1511" x="2778125" y="2532063"/>
          <p14:tracePt t="1520" x="2770188" y="2532063"/>
          <p14:tracePt t="1527" x="2752725" y="2541588"/>
          <p14:tracePt t="1537" x="2719388" y="2549525"/>
          <p14:tracePt t="1543" x="2684463" y="2549525"/>
          <p14:tracePt t="1553" x="2641600" y="2557463"/>
          <p14:tracePt t="1559" x="2608263" y="2557463"/>
          <p14:tracePt t="1570" x="2582863" y="2557463"/>
          <p14:tracePt t="1574" x="2540000" y="2557463"/>
          <p14:tracePt t="1586" x="2524125" y="2557463"/>
          <p14:tracePt t="1590" x="2497138" y="2557463"/>
          <p14:tracePt t="1598" x="2481263" y="2557463"/>
          <p14:tracePt t="1606" x="2471738" y="2549525"/>
          <p14:tracePt t="1614" x="2463800" y="2541588"/>
          <p14:tracePt t="1622" x="2463800" y="2524125"/>
          <p14:tracePt t="1639" x="2463800" y="2516188"/>
          <p14:tracePt t="1647" x="2463800" y="2498725"/>
          <p14:tracePt t="1671" x="2463800" y="2489200"/>
          <p14:tracePt t="1719" x="2455863" y="2489200"/>
          <p14:tracePt t="1736" x="2420938" y="2506663"/>
          <p14:tracePt t="1743" x="2405063" y="2516188"/>
          <p14:tracePt t="1751" x="2387600" y="2532063"/>
          <p14:tracePt t="1760" x="2370138" y="2549525"/>
          <p14:tracePt t="1786" x="2362200" y="2557463"/>
          <p14:tracePt t="1794" x="2352675" y="2557463"/>
          <p14:tracePt t="1923" x="2370138" y="2557463"/>
          <p14:tracePt t="1931" x="2395538" y="2549525"/>
          <p14:tracePt t="1939" x="2413000" y="2549525"/>
          <p14:tracePt t="1947" x="2430463" y="2541588"/>
          <p14:tracePt t="1955" x="2455863" y="2541588"/>
          <p14:tracePt t="1963" x="2481263" y="2532063"/>
          <p14:tracePt t="1971" x="2506663" y="2524125"/>
          <p14:tracePt t="1979" x="2514600" y="2524125"/>
          <p14:tracePt t="1987" x="2540000" y="2524125"/>
          <p14:tracePt t="1994" x="2557463" y="2506663"/>
          <p14:tracePt t="2002" x="2582863" y="2498725"/>
          <p14:tracePt t="2010" x="2600325" y="2498725"/>
          <p14:tracePt t="2020" x="2616200" y="2498725"/>
          <p14:tracePt t="2026" x="2641600" y="2489200"/>
          <p14:tracePt t="2037" x="2659063" y="2489200"/>
          <p14:tracePt t="2054" x="2676525" y="2489200"/>
          <p14:tracePt t="2059" x="2684463" y="2489200"/>
          <p14:tracePt t="2171" x="2676525" y="2489200"/>
          <p14:tracePt t="2188" x="2668588" y="2489200"/>
          <p14:tracePt t="2300" x="2659063" y="2481263"/>
          <p14:tracePt t="2322" x="2651125" y="2463800"/>
          <p14:tracePt t="2555" x="2641600" y="2463800"/>
          <p14:tracePt t="2603" x="2633663" y="2463800"/>
          <p14:tracePt t="2611" x="2625725" y="2463800"/>
          <p14:tracePt t="2620" x="2616200" y="2455863"/>
          <p14:tracePt t="2627" x="2600325" y="2438400"/>
          <p14:tracePt t="2637" x="2590800" y="2438400"/>
          <p14:tracePt t="2643" x="2582863" y="2438400"/>
          <p14:tracePt t="2652" x="2574925" y="2430463"/>
          <p14:tracePt t="2658" x="2565400" y="2430463"/>
          <p14:tracePt t="2682" x="2557463" y="2430463"/>
          <p14:tracePt t="2699" x="2549525" y="2430463"/>
          <p14:tracePt t="2706" x="2540000" y="2430463"/>
          <p14:tracePt t="2730" x="2532063" y="2430463"/>
          <p14:tracePt t="2882" x="2557463" y="2455863"/>
          <p14:tracePt t="2890" x="2582863" y="2473325"/>
          <p14:tracePt t="2898" x="2616200" y="2489200"/>
          <p14:tracePt t="2906" x="2651125" y="2516188"/>
          <p14:tracePt t="2917" x="2676525" y="2532063"/>
          <p14:tracePt t="2922" x="2709863" y="2549525"/>
          <p14:tracePt t="2930" x="2760663" y="2582863"/>
          <p14:tracePt t="2937" x="2795588" y="2600325"/>
          <p14:tracePt t="2947" x="2828925" y="2617788"/>
          <p14:tracePt t="2954" x="2879725" y="2643188"/>
          <p14:tracePt t="2962" x="2914650" y="2676525"/>
          <p14:tracePt t="2970" x="2965450" y="2719388"/>
          <p14:tracePt t="2978" x="3016250" y="2752725"/>
          <p14:tracePt t="2986" x="3067050" y="2795588"/>
          <p14:tracePt t="2994" x="3117850" y="2838450"/>
          <p14:tracePt t="3002" x="3178175" y="2889250"/>
          <p14:tracePt t="3010" x="3228975" y="2940050"/>
          <p14:tracePt t="3019" x="3270250" y="2990850"/>
          <p14:tracePt t="3026" x="3305175" y="3033713"/>
          <p14:tracePt t="3035" x="3348038" y="3084513"/>
          <p14:tracePt t="3042" x="3373438" y="3135313"/>
          <p14:tracePt t="3050" x="3406775" y="3170238"/>
          <p14:tracePt t="3058" x="3432175" y="3221038"/>
          <p14:tracePt t="3067" x="3467100" y="3271838"/>
          <p14:tracePt t="3074" x="3482975" y="3305175"/>
          <p14:tracePt t="3084" x="3500438" y="3340100"/>
          <p14:tracePt t="3090" x="3500438" y="3348038"/>
          <p14:tracePt t="3101" x="3517900" y="3365500"/>
          <p14:tracePt t="3106" x="3533775" y="3373438"/>
          <p14:tracePt t="3114" x="3533775" y="3398838"/>
          <p14:tracePt t="3130" x="3533775" y="3408363"/>
          <p14:tracePt t="3138" x="3533775" y="3441700"/>
          <p14:tracePt t="3146" x="3508375" y="3459163"/>
          <p14:tracePt t="3154" x="3475038" y="3475038"/>
          <p14:tracePt t="3168" x="3432175" y="3502025"/>
          <p14:tracePt t="3169" x="3414713" y="3509963"/>
          <p14:tracePt t="3179" x="3381375" y="3543300"/>
          <p14:tracePt t="3186" x="3338513" y="3560763"/>
          <p14:tracePt t="3194" x="3322638" y="3568700"/>
          <p14:tracePt t="3202" x="3287713" y="3578225"/>
          <p14:tracePt t="3210" x="3236913" y="3586163"/>
          <p14:tracePt t="3218" x="3178175" y="3603625"/>
          <p14:tracePt t="3227" x="3117850" y="3611563"/>
          <p14:tracePt t="3235" x="3059113" y="3619500"/>
          <p14:tracePt t="3242" x="3016250" y="3629025"/>
          <p14:tracePt t="3251" x="2998788" y="3636963"/>
          <p14:tracePt t="3258" x="2990850" y="3636963"/>
          <p14:tracePt t="3322" x="3033713" y="3636963"/>
          <p14:tracePt t="3336" x="3059113" y="3636963"/>
          <p14:tracePt t="3337" x="3084513" y="3636963"/>
          <p14:tracePt t="3346" x="3127375" y="3636963"/>
          <p14:tracePt t="3354" x="3160713" y="3636963"/>
          <p14:tracePt t="3363" x="3203575" y="3636963"/>
          <p14:tracePt t="3370" x="3219450" y="3636963"/>
          <p14:tracePt t="3378" x="3254375" y="3636963"/>
          <p14:tracePt t="3386" x="3270250" y="3636963"/>
          <p14:tracePt t="3450" x="3254375" y="3636963"/>
          <p14:tracePt t="3458" x="3228975" y="3646488"/>
          <p14:tracePt t="3466" x="3186113" y="3662363"/>
          <p14:tracePt t="3474" x="3160713" y="3671888"/>
          <p14:tracePt t="3483" x="3109913" y="3687763"/>
          <p14:tracePt t="3490" x="3016250" y="3713163"/>
          <p14:tracePt t="3500" x="2905125" y="3722688"/>
          <p14:tracePt t="3506" x="2778125" y="3730625"/>
          <p14:tracePt t="3514" x="2651125" y="3748088"/>
          <p14:tracePt t="3522" x="2532063" y="3756025"/>
          <p14:tracePt t="3530" x="2524125" y="3756025"/>
          <p14:tracePt t="3538" x="2506663" y="3763963"/>
          <p14:tracePt t="3578" x="2524125" y="3763963"/>
          <p14:tracePt t="3586" x="2549525" y="3763963"/>
          <p14:tracePt t="3594" x="2582863" y="3763963"/>
          <p14:tracePt t="3602" x="2641600" y="3763963"/>
          <p14:tracePt t="3610" x="2727325" y="3763963"/>
          <p14:tracePt t="3618" x="2828925" y="3763963"/>
          <p14:tracePt t="3626" x="2940050" y="3756025"/>
          <p14:tracePt t="3634" x="3059113" y="3748088"/>
          <p14:tracePt t="3642" x="3160713" y="3738563"/>
          <p14:tracePt t="3650" x="3244850" y="3730625"/>
          <p14:tracePt t="3658" x="3330575" y="3713163"/>
          <p14:tracePt t="3667" x="3406775" y="3705225"/>
          <p14:tracePt t="3674" x="3414713" y="3697288"/>
          <p14:tracePt t="3684" x="3424238" y="3697288"/>
          <p14:tracePt t="3746" x="3398838" y="3697288"/>
          <p14:tracePt t="3754" x="3373438" y="3697288"/>
          <p14:tracePt t="3762" x="3338513" y="3697288"/>
          <p14:tracePt t="3770" x="3297238" y="3697288"/>
          <p14:tracePt t="3778" x="3254375" y="3705225"/>
          <p14:tracePt t="3786" x="3194050" y="3713163"/>
          <p14:tracePt t="3794" x="3135313" y="3730625"/>
          <p14:tracePt t="3802" x="3074988" y="3730625"/>
          <p14:tracePt t="3810" x="3067050" y="3730625"/>
          <p14:tracePt t="3873" x="3092450" y="3722688"/>
          <p14:tracePt t="3883" x="3109913" y="3722688"/>
          <p14:tracePt t="3890" x="3160713" y="3713163"/>
          <p14:tracePt t="3899" x="3219450" y="3697288"/>
          <p14:tracePt t="3906" x="3297238" y="3671888"/>
          <p14:tracePt t="3916" x="3363913" y="3654425"/>
          <p14:tracePt t="3922" x="3441700" y="3619500"/>
          <p14:tracePt t="3930" x="3449638" y="3611563"/>
          <p14:tracePt t="4138" x="3449638" y="3603625"/>
          <p14:tracePt t="4154" x="3449638" y="3594100"/>
          <p14:tracePt t="4162" x="3457575" y="3568700"/>
          <p14:tracePt t="4170" x="3475038" y="3552825"/>
          <p14:tracePt t="4178" x="3500438" y="3527425"/>
          <p14:tracePt t="4186" x="3517900" y="3509963"/>
          <p14:tracePt t="4194" x="3533775" y="3492500"/>
          <p14:tracePt t="4202" x="3551238" y="3475038"/>
          <p14:tracePt t="4210" x="3576638" y="3459163"/>
          <p14:tracePt t="5550" x="3568700" y="3492500"/>
          <p14:tracePt t="5567" x="3576638" y="3502025"/>
          <p14:tracePt t="5574" x="3586163" y="3502025"/>
          <p14:tracePt t="5583" x="3602038" y="3502025"/>
          <p14:tracePt t="5590" x="3611563" y="3502025"/>
          <p14:tracePt t="5615" x="3619500" y="3502025"/>
          <p14:tracePt t="5622" x="3636963" y="3502025"/>
          <p14:tracePt t="5633" x="3670300" y="3484563"/>
          <p14:tracePt t="5638" x="3695700" y="3484563"/>
          <p14:tracePt t="5646" x="3729038" y="3475038"/>
          <p14:tracePt t="5654" x="3771900" y="3467100"/>
          <p14:tracePt t="5662" x="3806825" y="3459163"/>
          <p14:tracePt t="5670" x="3840163" y="3449638"/>
          <p14:tracePt t="5679" x="3883025" y="3441700"/>
          <p14:tracePt t="5686" x="3925888" y="3441700"/>
          <p14:tracePt t="5694" x="3976688" y="3433763"/>
          <p14:tracePt t="5702" x="4035425" y="3433763"/>
          <p14:tracePt t="5806" x="4044950" y="3433763"/>
          <p14:tracePt t="5814" x="4052888" y="3433763"/>
          <p14:tracePt t="5822" x="4060825" y="3433763"/>
          <p14:tracePt t="5831" x="4086225" y="3433763"/>
          <p14:tracePt t="5838" x="4129088" y="3441700"/>
          <p14:tracePt t="5846" x="4162425" y="3459163"/>
          <p14:tracePt t="5854" x="4230688" y="3484563"/>
          <p14:tracePt t="5862" x="4291013" y="3527425"/>
          <p14:tracePt t="5870" x="4359275" y="3586163"/>
          <p14:tracePt t="5878" x="4410075" y="3636963"/>
          <p14:tracePt t="5886" x="4451350" y="3697288"/>
          <p14:tracePt t="5894" x="4476750" y="3763963"/>
          <p14:tracePt t="5901" x="4494213" y="3824288"/>
          <p14:tracePt t="5910" x="4503738" y="3892550"/>
          <p14:tracePt t="5918" x="4503738" y="3968750"/>
          <p14:tracePt t="5926" x="4503738" y="4052888"/>
          <p14:tracePt t="5934" x="4503738" y="4121150"/>
          <p14:tracePt t="5942" x="4503738" y="4206875"/>
          <p14:tracePt t="5950" x="4503738" y="4283075"/>
          <p14:tracePt t="5958" x="4494213" y="4341813"/>
          <p14:tracePt t="5967" x="4486275" y="4384675"/>
          <p14:tracePt t="5974" x="4468813" y="4402138"/>
          <p14:tracePt t="5983" x="4468813" y="4410075"/>
          <p14:tracePt t="5990" x="4460875" y="4419600"/>
          <p14:tracePt t="6062" x="4451350" y="4419600"/>
          <p14:tracePt t="6078" x="4418013" y="4419600"/>
          <p14:tracePt t="6086" x="4400550" y="4410075"/>
          <p14:tracePt t="6094" x="4384675" y="4402138"/>
          <p14:tracePt t="6102" x="4359275" y="4394200"/>
          <p14:tracePt t="6110" x="4316413" y="4384675"/>
          <p14:tracePt t="6118" x="4265613" y="4376738"/>
          <p14:tracePt t="6126" x="4230688" y="4368800"/>
          <p14:tracePt t="6134" x="4197350" y="4359275"/>
          <p14:tracePt t="6142" x="4154488" y="4359275"/>
          <p14:tracePt t="6150" x="4121150" y="4351338"/>
          <p14:tracePt t="6158" x="4111625" y="4351338"/>
          <p14:tracePt t="6168" x="4103688" y="4351338"/>
          <p14:tracePt t="6238" x="4095750" y="4351338"/>
          <p14:tracePt t="6246" x="4086225" y="4351338"/>
          <p14:tracePt t="6254" x="4070350" y="4351338"/>
          <p14:tracePt t="6366" x="4052888" y="4351338"/>
          <p14:tracePt t="6374" x="4044950" y="4351338"/>
          <p14:tracePt t="6390" x="4035425" y="4351338"/>
          <p14:tracePt t="6559" x="4027488" y="4351338"/>
          <p14:tracePt t="6567" x="4017963" y="4351338"/>
          <p14:tracePt t="6574" x="3976688" y="4351338"/>
          <p14:tracePt t="6583" x="3959225" y="4351338"/>
          <p14:tracePt t="6590" x="3933825" y="4351338"/>
          <p14:tracePt t="6600" x="3908425" y="4351338"/>
          <p14:tracePt t="6606" x="3883025" y="4351338"/>
          <p14:tracePt t="6616" x="3848100" y="4351338"/>
          <p14:tracePt t="6622" x="3806825" y="4351338"/>
          <p14:tracePt t="6632" x="3771900" y="4359275"/>
          <p14:tracePt t="6638" x="3729038" y="4359275"/>
          <p14:tracePt t="6649" x="3695700" y="4368800"/>
          <p14:tracePt t="6654" x="3652838" y="4376738"/>
          <p14:tracePt t="6662" x="3619500" y="4376738"/>
          <p14:tracePt t="6670" x="3576638" y="4376738"/>
          <p14:tracePt t="6678" x="3533775" y="4376738"/>
          <p14:tracePt t="6686" x="3482975" y="4384675"/>
          <p14:tracePt t="6694" x="3441700" y="4384675"/>
          <p14:tracePt t="6702" x="3406775" y="4384675"/>
          <p14:tracePt t="6710" x="3398838" y="4384675"/>
          <p14:tracePt t="6718" x="3373438" y="4384675"/>
          <p14:tracePt t="6725" x="3363913" y="4384675"/>
          <p14:tracePt t="6750" x="3355975" y="4384675"/>
          <p14:tracePt t="7387" x="3348038" y="4402138"/>
          <p14:tracePt t="7402" x="3348038" y="4445000"/>
          <p14:tracePt t="7410" x="3348038" y="4452938"/>
          <p14:tracePt t="7417" x="3348038" y="4470400"/>
          <p14:tracePt t="7426" x="3348038" y="4478338"/>
          <p14:tracePt t="7434" x="3348038" y="4486275"/>
          <p14:tracePt t="7441" x="3348038" y="4495800"/>
          <p14:tracePt t="7450" x="3348038" y="4503738"/>
          <p14:tracePt t="7458" x="3348038" y="4529138"/>
          <p14:tracePt t="7466" x="3338513" y="4538663"/>
          <p14:tracePt t="7746" x="3338513" y="4554538"/>
          <p14:tracePt t="7754" x="3338513" y="4564063"/>
          <p14:tracePt t="7762" x="3313113" y="4579938"/>
          <p14:tracePt t="7770" x="3305175" y="4579938"/>
          <p14:tracePt t="7938" x="3287713" y="4589463"/>
          <p14:tracePt t="7946" x="3262313" y="4597400"/>
          <p14:tracePt t="7953" x="3228975" y="4605338"/>
          <p14:tracePt t="7962" x="3186113" y="4614863"/>
          <p14:tracePt t="7970" x="3143250" y="4622800"/>
          <p14:tracePt t="7977" x="3084513" y="4630738"/>
          <p14:tracePt t="7987" x="3008313" y="4648200"/>
          <p14:tracePt t="7994" x="2940050" y="4648200"/>
          <p14:tracePt t="8002" x="2879725" y="4648200"/>
          <p14:tracePt t="8009" x="2803525" y="4648200"/>
          <p14:tracePt t="8017" x="2735263" y="4648200"/>
          <p14:tracePt t="8026" x="2668588" y="4648200"/>
          <p14:tracePt t="8034" x="2590800" y="4648200"/>
          <p14:tracePt t="8042" x="2532063" y="4648200"/>
          <p14:tracePt t="8050" x="2489200" y="4648200"/>
          <p14:tracePt t="8058" x="2455863" y="4657725"/>
          <p14:tracePt t="8066" x="2446338" y="4657725"/>
          <p14:tracePt t="8074" x="2420938" y="4657725"/>
          <p14:tracePt t="8082" x="2413000" y="4657725"/>
          <p14:tracePt t="8090" x="2395538" y="4657725"/>
          <p14:tracePt t="8099" x="2379663" y="4665663"/>
          <p14:tracePt t="8106" x="2370138" y="4665663"/>
          <p14:tracePt t="8147" x="2362200" y="4665663"/>
          <p14:tracePt t="8339" x="2387600" y="4665663"/>
          <p14:tracePt t="8348" x="2405063" y="4665663"/>
          <p14:tracePt t="8354" x="2430463" y="4665663"/>
          <p14:tracePt t="8365" x="2455863" y="4665663"/>
          <p14:tracePt t="8370" x="2489200" y="4665663"/>
          <p14:tracePt t="8378" x="2532063" y="4673600"/>
          <p14:tracePt t="8386" x="2574925" y="4673600"/>
          <p14:tracePt t="8394" x="2633663" y="4683125"/>
          <p14:tracePt t="8402" x="2709863" y="4683125"/>
          <p14:tracePt t="8410" x="2795588" y="4699000"/>
          <p14:tracePt t="8418" x="2897188" y="4708525"/>
          <p14:tracePt t="8426" x="2990850" y="4733925"/>
          <p14:tracePt t="8435" x="3092450" y="4741863"/>
          <p14:tracePt t="8442" x="3194050" y="4767263"/>
          <p14:tracePt t="8450" x="3287713" y="4784725"/>
          <p14:tracePt t="8458" x="3373438" y="4810125"/>
          <p14:tracePt t="8466" x="3449638" y="4827588"/>
          <p14:tracePt t="8474" x="3508375" y="4860925"/>
          <p14:tracePt t="8483" x="3559175" y="4894263"/>
          <p14:tracePt t="8490" x="3611563" y="4919663"/>
          <p14:tracePt t="8498" x="3644900" y="4946650"/>
          <p14:tracePt t="8506" x="3652838" y="4962525"/>
          <p14:tracePt t="8515" x="3678238" y="4987925"/>
          <p14:tracePt t="8523" x="3678238" y="5013325"/>
          <p14:tracePt t="8531" x="3687763" y="5030788"/>
          <p14:tracePt t="8537" x="3687763" y="5038725"/>
          <p14:tracePt t="8548" x="3687763" y="5064125"/>
          <p14:tracePt t="8553" x="3687763" y="5081588"/>
          <p14:tracePt t="8564" x="3687763" y="5091113"/>
          <p14:tracePt t="8570" x="3687763" y="5116513"/>
          <p14:tracePt t="8578" x="3662363" y="5132388"/>
          <p14:tracePt t="8586" x="3627438" y="5157788"/>
          <p14:tracePt t="8594" x="3576638" y="5175250"/>
          <p14:tracePt t="8602" x="3543300" y="5200650"/>
          <p14:tracePt t="8610" x="3517900" y="5200650"/>
          <p14:tracePt t="8618" x="3475038" y="5226050"/>
          <p14:tracePt t="8626" x="3449638" y="5226050"/>
          <p14:tracePt t="8634" x="3424238" y="5235575"/>
          <p14:tracePt t="8642" x="3363913" y="5251450"/>
          <p14:tracePt t="8650" x="3305175" y="5260975"/>
          <p14:tracePt t="8658" x="3244850" y="5268913"/>
          <p14:tracePt t="8666" x="3168650" y="5268913"/>
          <p14:tracePt t="8674" x="3109913" y="5268913"/>
          <p14:tracePt t="8682" x="3067050" y="5268913"/>
          <p14:tracePt t="8690" x="3024188" y="5268913"/>
          <p14:tracePt t="8699" x="2965450" y="5268913"/>
          <p14:tracePt t="8706" x="2922588" y="5268913"/>
          <p14:tracePt t="8715" x="2879725" y="5268913"/>
          <p14:tracePt t="8722" x="2838450" y="5268913"/>
          <p14:tracePt t="8731" x="2795588" y="5268913"/>
          <p14:tracePt t="8738" x="2744788" y="5268913"/>
          <p14:tracePt t="8751" x="2693988" y="5268913"/>
          <p14:tracePt t="8755" x="2633663" y="5268913"/>
          <p14:tracePt t="8768" x="2574925" y="5268913"/>
          <p14:tracePt t="8771" x="2532063" y="5268913"/>
          <p14:tracePt t="8778" x="2489200" y="5268913"/>
          <p14:tracePt t="8786" x="2455863" y="5268913"/>
          <p14:tracePt t="8794" x="2438400" y="5268913"/>
          <p14:tracePt t="8866" x="2430463" y="5260975"/>
          <p14:tracePt t="8946" x="2420938" y="5260975"/>
          <p14:tracePt t="8979" x="2413000" y="5260975"/>
          <p14:tracePt t="8987" x="2395538" y="5268913"/>
          <p14:tracePt t="9010" x="2395538" y="5276850"/>
          <p14:tracePt t="9026" x="2405063" y="5286375"/>
          <p14:tracePt t="9035" x="2413000" y="5286375"/>
          <p14:tracePt t="9042" x="2438400" y="5286375"/>
          <p14:tracePt t="9050" x="2463800" y="5286375"/>
          <p14:tracePt t="9058" x="2506663" y="5286375"/>
          <p14:tracePt t="9066" x="2549525" y="5286375"/>
          <p14:tracePt t="9074" x="2565400" y="5286375"/>
          <p14:tracePt t="9082" x="2608263" y="5286375"/>
          <p14:tracePt t="9089" x="2625725" y="5286375"/>
          <p14:tracePt t="9098" x="2641600" y="5286375"/>
          <p14:tracePt t="9106" x="2651125" y="5286375"/>
          <p14:tracePt t="9115" x="2659063" y="5286375"/>
          <p14:tracePt t="9162" x="2633663" y="5294313"/>
          <p14:tracePt t="9170" x="2608263" y="5294313"/>
          <p14:tracePt t="9178" x="2565400" y="5302250"/>
          <p14:tracePt t="9186" x="2540000" y="5311775"/>
          <p14:tracePt t="9194" x="2497138" y="5319713"/>
          <p14:tracePt t="9202" x="2438400" y="5327650"/>
          <p14:tracePt t="9210" x="2379663" y="5337175"/>
          <p14:tracePt t="9218" x="2336800" y="5345113"/>
          <p14:tracePt t="9226" x="2327275" y="5345113"/>
          <p14:tracePt t="9233" x="2311400" y="5353050"/>
          <p14:tracePt t="9277" x="2319338" y="5353050"/>
          <p14:tracePt t="9282" x="2327275" y="5353050"/>
          <p14:tracePt t="9290" x="2370138" y="5353050"/>
          <p14:tracePt t="9298" x="2395538" y="5353050"/>
          <p14:tracePt t="9306" x="2430463" y="5353050"/>
          <p14:tracePt t="9315" x="2471738" y="5353050"/>
          <p14:tracePt t="9322" x="2506663" y="5345113"/>
          <p14:tracePt t="9331" x="2549525" y="5337175"/>
          <p14:tracePt t="9338" x="2582863" y="5327650"/>
          <p14:tracePt t="9347" x="2616200" y="5319713"/>
          <p14:tracePt t="9354" x="2633663" y="5319713"/>
          <p14:tracePt t="9363" x="2641600" y="5311775"/>
          <p14:tracePt t="9370" x="2651125" y="5311775"/>
          <p14:tracePt t="9410" x="2641600" y="5311775"/>
          <p14:tracePt t="9418" x="2633663" y="5311775"/>
          <p14:tracePt t="9426" x="2616200" y="5311775"/>
          <p14:tracePt t="9434" x="2600325" y="5311775"/>
          <p14:tracePt t="9442" x="2565400" y="5311775"/>
          <p14:tracePt t="9450" x="2540000" y="5311775"/>
          <p14:tracePt t="9458" x="2497138" y="5311775"/>
          <p14:tracePt t="9466" x="2481263" y="5311775"/>
          <p14:tracePt t="9476" x="2455863" y="5311775"/>
          <p14:tracePt t="9482" x="2446338" y="5311775"/>
          <p14:tracePt t="9531" x="2463800" y="5311775"/>
          <p14:tracePt t="9537" x="2497138" y="5311775"/>
          <p14:tracePt t="9546" x="2524125" y="5311775"/>
          <p14:tracePt t="9554" x="2565400" y="5311775"/>
          <p14:tracePt t="9564" x="2608263" y="5311775"/>
          <p14:tracePt t="9570" x="2659063" y="5311775"/>
          <p14:tracePt t="9578" x="2684463" y="5311775"/>
          <p14:tracePt t="9586" x="2727325" y="5311775"/>
          <p14:tracePt t="9594" x="2735263" y="5311775"/>
          <p14:tracePt t="9642" x="2727325" y="5311775"/>
          <p14:tracePt t="9650" x="2709863" y="5311775"/>
          <p14:tracePt t="9658" x="2684463" y="5311775"/>
          <p14:tracePt t="9666" x="2651125" y="5311775"/>
          <p14:tracePt t="9674" x="2608263" y="5311775"/>
          <p14:tracePt t="9682" x="2549525" y="5311775"/>
          <p14:tracePt t="9690" x="2506663" y="5311775"/>
          <p14:tracePt t="9699" x="2497138" y="5311775"/>
          <p14:tracePt t="9706" x="2489200" y="5319713"/>
          <p14:tracePt t="9747" x="2506663" y="5327650"/>
          <p14:tracePt t="9754" x="2514600" y="5337175"/>
          <p14:tracePt t="9762" x="2532063" y="5337175"/>
          <p14:tracePt t="9770" x="2549525" y="5337175"/>
          <p14:tracePt t="9780" x="2565400" y="5337175"/>
          <p14:tracePt t="9787" x="2608263" y="5337175"/>
          <p14:tracePt t="9794" x="2633663" y="5337175"/>
          <p14:tracePt t="9802" x="2668588" y="5337175"/>
          <p14:tracePt t="9810" x="2684463" y="5337175"/>
          <p14:tracePt t="9818" x="2701925" y="5337175"/>
          <p14:tracePt t="9826" x="2709863" y="5337175"/>
          <p14:tracePt t="9874" x="2693988" y="5337175"/>
          <p14:tracePt t="9882" x="2684463" y="5337175"/>
          <p14:tracePt t="9890" x="2651125" y="5345113"/>
          <p14:tracePt t="9898" x="2600325" y="5353050"/>
          <p14:tracePt t="9906" x="2574925" y="5362575"/>
          <p14:tracePt t="9915" x="2549525" y="5362575"/>
          <p14:tracePt t="9922" x="2514600" y="5370513"/>
          <p14:tracePt t="9931" x="2489200" y="5380038"/>
          <p14:tracePt t="10002" x="2506663" y="5380038"/>
          <p14:tracePt t="10010" x="2540000" y="5380038"/>
          <p14:tracePt t="10018" x="2582863" y="5380038"/>
          <p14:tracePt t="10026" x="2625725" y="5380038"/>
          <p14:tracePt t="10034" x="2668588" y="5380038"/>
          <p14:tracePt t="10042" x="2693988" y="5370513"/>
          <p14:tracePt t="10050" x="2735263" y="5362575"/>
          <p14:tracePt t="10058" x="2786063" y="5353050"/>
          <p14:tracePt t="10065" x="2795588" y="5353050"/>
          <p14:tracePt t="10074" x="2803525" y="5337175"/>
          <p14:tracePt t="10130" x="2778125" y="5337175"/>
          <p14:tracePt t="10138" x="2752725" y="5337175"/>
          <p14:tracePt t="10147" x="2727325" y="5337175"/>
          <p14:tracePt t="10154" x="2693988" y="5345113"/>
          <p14:tracePt t="10165" x="2659063" y="5345113"/>
          <p14:tracePt t="10170" x="2625725" y="5353050"/>
          <p14:tracePt t="10182" x="2616200" y="5353050"/>
          <p14:tracePt t="10190" x="2600325" y="5353050"/>
          <p14:tracePt t="10246" x="2608263" y="5353050"/>
          <p14:tracePt t="10254" x="2616200" y="5353050"/>
          <p14:tracePt t="10262" x="2633663" y="5353050"/>
          <p14:tracePt t="10270" x="2676525" y="5353050"/>
          <p14:tracePt t="10280" x="2709863" y="5353050"/>
          <p14:tracePt t="10286" x="2752725" y="5353050"/>
          <p14:tracePt t="10294" x="2778125" y="5353050"/>
          <p14:tracePt t="10302" x="2820988" y="5353050"/>
          <p14:tracePt t="10309" x="2838450" y="5353050"/>
          <p14:tracePt t="10317" x="2863850" y="5353050"/>
          <p14:tracePt t="10374" x="2854325" y="5353050"/>
          <p14:tracePt t="10382" x="2846388" y="5353050"/>
          <p14:tracePt t="10390" x="2811463" y="5362575"/>
          <p14:tracePt t="10398" x="2778125" y="5362575"/>
          <p14:tracePt t="10406" x="2735263" y="5380038"/>
          <p14:tracePt t="10414" x="2701925" y="5387975"/>
          <p14:tracePt t="10422" x="2668588" y="5387975"/>
          <p14:tracePt t="10431" x="2651125" y="5395913"/>
          <p14:tracePt t="10486" x="2659063" y="5395913"/>
          <p14:tracePt t="10494" x="2668588" y="5395913"/>
          <p14:tracePt t="10502" x="2676525" y="5395913"/>
          <p14:tracePt t="10509" x="2701925" y="5395913"/>
          <p14:tracePt t="10518" x="2735263" y="5395913"/>
          <p14:tracePt t="10526" x="2760663" y="5395913"/>
          <p14:tracePt t="10534" x="2786063" y="5395913"/>
          <p14:tracePt t="10542" x="2820988" y="5395913"/>
          <p14:tracePt t="10550" x="2846388" y="5387975"/>
          <p14:tracePt t="10558" x="2846388" y="5380038"/>
          <p14:tracePt t="10566" x="2871788" y="5370513"/>
          <p14:tracePt t="10574" x="2879725" y="5370513"/>
          <p14:tracePt t="10718" x="2871788" y="5362575"/>
          <p14:tracePt t="11151" x="2879725" y="5353050"/>
          <p14:tracePt t="11166" x="2914650" y="5353050"/>
          <p14:tracePt t="11174" x="2922588" y="5353050"/>
          <p14:tracePt t="11182" x="2940050" y="5353050"/>
          <p14:tracePt t="11190" x="2947988" y="5353050"/>
          <p14:tracePt t="11198" x="2955925" y="5353050"/>
          <p14:tracePt t="11214" x="2965450" y="5353050"/>
          <p14:tracePt t="11222" x="2982913" y="5353050"/>
          <p14:tracePt t="11231" x="2990850" y="5353050"/>
          <p14:tracePt t="11238" x="2998788" y="5353050"/>
          <p14:tracePt t="11247" x="2998788" y="5362575"/>
          <p14:tracePt t="11253" x="3008313" y="5362575"/>
          <p14:tracePt t="11264" x="3016250" y="5362575"/>
          <p14:tracePt t="11270" x="3024188" y="5387975"/>
          <p14:tracePt t="11280" x="3049588" y="5405438"/>
          <p14:tracePt t="11286" x="3074988" y="5421313"/>
          <p14:tracePt t="11297" x="3092450" y="5430838"/>
          <p14:tracePt t="11302" x="3117850" y="5430838"/>
          <p14:tracePt t="11310" x="3135313" y="5456238"/>
          <p14:tracePt t="11317" x="3178175" y="5497513"/>
          <p14:tracePt t="11326" x="3211513" y="5524500"/>
          <p14:tracePt t="11334" x="3262313" y="5565775"/>
          <p14:tracePt t="11342" x="3297238" y="5583238"/>
          <p14:tracePt t="11350" x="3322638" y="5600700"/>
          <p14:tracePt t="11358" x="3355975" y="5616575"/>
          <p14:tracePt t="11366" x="3406775" y="5634038"/>
          <p14:tracePt t="11374" x="3457575" y="5668963"/>
          <p14:tracePt t="11382" x="3492500" y="5668963"/>
          <p14:tracePt t="11390" x="3533775" y="5694363"/>
          <p14:tracePt t="11398" x="3594100" y="5702300"/>
          <p14:tracePt t="11406" x="3652838" y="5710238"/>
          <p14:tracePt t="11414" x="3729038" y="5710238"/>
          <p14:tracePt t="11422" x="3797300" y="5710238"/>
          <p14:tracePt t="11430" x="3865563" y="5710238"/>
          <p14:tracePt t="11438" x="3941763" y="5710238"/>
          <p14:tracePt t="11446" x="4010025" y="5710238"/>
          <p14:tracePt t="11454" x="4070350" y="5710238"/>
          <p14:tracePt t="11463" x="4129088" y="5702300"/>
          <p14:tracePt t="11470" x="4187825" y="5694363"/>
          <p14:tracePt t="11482" x="4240213" y="5684838"/>
          <p14:tracePt t="11487" x="4248150" y="5684838"/>
          <p14:tracePt t="11499" x="4273550" y="5668963"/>
          <p14:tracePt t="11502" x="4281488" y="5668963"/>
          <p14:tracePt t="11510" x="4298950" y="5668963"/>
          <p14:tracePt t="11518" x="4316413" y="5668963"/>
          <p14:tracePt t="11526" x="4324350" y="5668963"/>
          <p14:tracePt t="11534" x="4324350" y="5659438"/>
          <p14:tracePt t="11551" x="4324350" y="5651500"/>
          <p14:tracePt t="11808" x="4298950" y="5659438"/>
          <p14:tracePt t="11814" x="4291013" y="5668963"/>
          <p14:tracePt t="11821" x="4273550" y="5676900"/>
          <p14:tracePt t="11831" x="4256088" y="5676900"/>
          <p14:tracePt t="11838" x="4230688" y="5719763"/>
          <p14:tracePt t="11847" x="4179888" y="5753100"/>
          <p14:tracePt t="11854" x="4146550" y="5753100"/>
          <p14:tracePt t="11863" x="4129088" y="5761038"/>
          <p14:tracePt t="11870" x="4103688" y="5770563"/>
          <p14:tracePt t="11895" x="4103688" y="5761038"/>
          <p14:tracePt t="11902" x="4103688" y="5735638"/>
          <p14:tracePt t="11910" x="4111625" y="5719763"/>
          <p14:tracePt t="11918" x="4137025" y="5694363"/>
          <p14:tracePt t="11926" x="4154488" y="5676900"/>
          <p14:tracePt t="11934" x="4179888" y="5659438"/>
          <p14:tracePt t="11942" x="4214813" y="5634038"/>
          <p14:tracePt t="11950" x="4248150" y="5608638"/>
          <p14:tracePt t="11958" x="4281488" y="5583238"/>
          <p14:tracePt t="11966" x="4306888" y="5575300"/>
          <p14:tracePt t="11974" x="4367213" y="5540375"/>
          <p14:tracePt t="11982" x="4460875" y="5497513"/>
          <p14:tracePt t="11990" x="4570413" y="5456238"/>
          <p14:tracePt t="11998" x="4724400" y="5405438"/>
          <p14:tracePt t="12006" x="4927600" y="5327650"/>
          <p14:tracePt t="12015" x="5165725" y="5251450"/>
          <p14:tracePt t="12022" x="5454650" y="5167313"/>
          <p14:tracePt t="12030" x="5743575" y="5081588"/>
          <p14:tracePt t="12039" x="6057900" y="4987925"/>
          <p14:tracePt t="12047" x="6405563" y="4903788"/>
          <p14:tracePt t="12054" x="6719888" y="4835525"/>
          <p14:tracePt t="12063" x="7000875" y="4767263"/>
          <p14:tracePt t="12070" x="7281863" y="4716463"/>
          <p14:tracePt t="12079" x="7535863" y="4665663"/>
          <p14:tracePt t="12086" x="7756525" y="4622800"/>
          <p14:tracePt t="12096" x="7977188" y="4597400"/>
          <p14:tracePt t="12102" x="8189913" y="4564063"/>
          <p14:tracePt t="12110" x="8377238" y="4554538"/>
          <p14:tracePt t="12118" x="8547100" y="4554538"/>
          <p14:tracePt t="12125" x="8691563" y="4554538"/>
          <p14:tracePt t="12134" x="8802688" y="4554538"/>
          <p14:tracePt t="12142" x="8904288" y="4554538"/>
          <p14:tracePt t="12150" x="8972550" y="4554538"/>
          <p14:tracePt t="12158" x="9031288" y="4554538"/>
          <p14:tracePt t="12166" x="9048750" y="4564063"/>
          <p14:tracePt t="12182" x="9064625" y="4579938"/>
          <p14:tracePt t="12190" x="9099550" y="4605338"/>
          <p14:tracePt t="12198" x="9117013" y="4622800"/>
          <p14:tracePt t="12206" x="9124950" y="4630738"/>
          <p14:tracePt t="12214" x="9167813" y="4640263"/>
          <p14:tracePt t="12222" x="9183688" y="4665663"/>
          <p14:tracePt t="12230" x="9209088" y="4665663"/>
          <p14:tracePt t="12238" x="9218613" y="4665663"/>
          <p14:tracePt t="12275" x="9218613" y="4673600"/>
          <p14:tracePt t="12286" x="9209088" y="4673600"/>
          <p14:tracePt t="12294" x="9175750" y="4683125"/>
          <p14:tracePt t="12302" x="9142413" y="4691063"/>
          <p14:tracePt t="12312" x="9124950" y="4691063"/>
          <p14:tracePt t="12318" x="9091613" y="4699000"/>
          <p14:tracePt t="12326" x="9056688" y="4708525"/>
          <p14:tracePt t="12334" x="9031288" y="4708525"/>
          <p14:tracePt t="12342" x="9023350" y="4708525"/>
          <p14:tracePt t="12350" x="8997950" y="4708525"/>
          <p14:tracePt t="12358" x="8988425" y="4708525"/>
          <p14:tracePt t="12366" x="8947150" y="4708525"/>
          <p14:tracePt t="12374" x="8929688" y="4716463"/>
          <p14:tracePt t="12382" x="8912225" y="4716463"/>
          <p14:tracePt t="12390" x="8894763" y="4716463"/>
          <p14:tracePt t="12397" x="8869363" y="4724400"/>
          <p14:tracePt t="12406" x="8861425" y="4724400"/>
          <p14:tracePt t="12414" x="8836025" y="4724400"/>
          <p14:tracePt t="12422" x="8810625" y="4724400"/>
          <p14:tracePt t="12430" x="8793163" y="4733925"/>
          <p14:tracePt t="12438" x="8767763" y="4741863"/>
          <p14:tracePt t="12446" x="8742363" y="4749800"/>
          <p14:tracePt t="12454" x="8724900" y="4749800"/>
          <p14:tracePt t="12462" x="8691563" y="4759325"/>
          <p14:tracePt t="12469" x="8674100" y="4775200"/>
          <p14:tracePt t="12480" x="8658225" y="4775200"/>
          <p14:tracePt t="12486" x="8640763" y="4792663"/>
          <p14:tracePt t="12496" x="8623300" y="4802188"/>
          <p14:tracePt t="12511" x="8615363" y="4802188"/>
          <p14:tracePt t="12528" x="8605838" y="4810125"/>
          <p14:tracePt t="12543" x="8605838" y="4818063"/>
          <p14:tracePt t="12567" x="8605838" y="4827588"/>
          <p14:tracePt t="12574" x="8589963" y="4835525"/>
          <p14:tracePt t="12582" x="8580438" y="4843463"/>
          <p14:tracePt t="12590" x="8564563" y="4852988"/>
          <p14:tracePt t="12598" x="8564563" y="4860925"/>
          <p14:tracePt t="12606" x="8547100" y="4878388"/>
          <p14:tracePt t="12622" x="8529638" y="4903788"/>
          <p14:tracePt t="12630" x="8496300" y="4919663"/>
          <p14:tracePt t="12638" x="8488363" y="4919663"/>
          <p14:tracePt t="12647" x="8488363" y="4929188"/>
          <p14:tracePt t="12654" x="8462963" y="4937125"/>
          <p14:tracePt t="12663" x="8435975" y="4954588"/>
          <p14:tracePt t="12670" x="8435975" y="4962525"/>
          <p14:tracePt t="12679" x="8410575" y="4972050"/>
          <p14:tracePt t="12686" x="8394700" y="4979988"/>
          <p14:tracePt t="12696" x="8377238" y="4987925"/>
          <p14:tracePt t="12702" x="8359775" y="4997450"/>
          <p14:tracePt t="12710" x="8351838" y="5005388"/>
          <p14:tracePt t="12718" x="8334375" y="5013325"/>
          <p14:tracePt t="12726" x="8308975" y="5030788"/>
          <p14:tracePt t="12734" x="8291513" y="5038725"/>
          <p14:tracePt t="12742" x="8283575" y="5048250"/>
          <p14:tracePt t="12750" x="8275638" y="5048250"/>
          <p14:tracePt t="12758" x="8266113" y="5056188"/>
          <p14:tracePt t="12766" x="8250238" y="5064125"/>
          <p14:tracePt t="12774" x="8240713" y="5064125"/>
          <p14:tracePt t="12782" x="8232775" y="5064125"/>
          <p14:tracePt t="12798" x="8215313" y="5064125"/>
          <p14:tracePt t="12806" x="8207375" y="5064125"/>
          <p14:tracePt t="12832" x="8199438" y="5064125"/>
          <p14:tracePt t="12838" x="8189913" y="5064125"/>
          <p14:tracePt t="12847" x="8181975" y="5064125"/>
          <p14:tracePt t="12854" x="8174038" y="5064125"/>
          <p14:tracePt t="12863" x="8164513" y="5064125"/>
          <p14:tracePt t="12879" x="8156575" y="5064125"/>
          <p14:tracePt t="13338" x="8139113" y="5073650"/>
          <p14:tracePt t="13354" x="8131175" y="5073650"/>
          <p14:tracePt t="13363" x="8113713" y="5081588"/>
          <p14:tracePt t="13450" x="8113713" y="5091113"/>
          <p14:tracePt t="13466" x="8121650" y="5091113"/>
          <p14:tracePt t="13474" x="8131175" y="5091113"/>
          <p14:tracePt t="13482" x="8139113" y="5091113"/>
          <p14:tracePt t="13498" x="8147050" y="5091113"/>
          <p14:tracePt t="13626" x="8156575" y="5099050"/>
          <p14:tracePt t="13706" x="8174038" y="5106988"/>
          <p14:tracePt t="13739" x="8181975" y="5106988"/>
          <p14:tracePt t="13962" x="8199438" y="5106988"/>
          <p14:tracePt t="13979" x="8224838" y="5106988"/>
          <p14:tracePt t="13987" x="8240713" y="5106988"/>
          <p14:tracePt t="13994" x="8266113" y="5106988"/>
          <p14:tracePt t="14002" x="8301038" y="5106988"/>
          <p14:tracePt t="14012" x="8343900" y="5106988"/>
          <p14:tracePt t="14018" x="8359775" y="5106988"/>
          <p14:tracePt t="14028" x="8385175" y="5106988"/>
          <p14:tracePt t="14034" x="8420100" y="5106988"/>
          <p14:tracePt t="14042" x="8462963" y="5106988"/>
          <p14:tracePt t="14050" x="8521700" y="5106988"/>
          <p14:tracePt t="14058" x="8589963" y="5106988"/>
          <p14:tracePt t="14066" x="8658225" y="5106988"/>
          <p14:tracePt t="14074" x="8734425" y="5106988"/>
          <p14:tracePt t="14082" x="8793163" y="5106988"/>
          <p14:tracePt t="14090" x="8843963" y="5106988"/>
          <p14:tracePt t="14098" x="8921750" y="5106988"/>
          <p14:tracePt t="14106" x="8980488" y="5106988"/>
          <p14:tracePt t="14114" x="9048750" y="5106988"/>
          <p14:tracePt t="14122" x="9107488" y="5106988"/>
          <p14:tracePt t="14130" x="9167813" y="5106988"/>
          <p14:tracePt t="14138" x="9236075" y="5106988"/>
          <p14:tracePt t="14146" x="9302750" y="5106988"/>
          <p14:tracePt t="14154" x="9380538" y="5106988"/>
          <p14:tracePt t="14163" x="9447213" y="5106988"/>
          <p14:tracePt t="14170" x="9532938" y="5106988"/>
          <p14:tracePt t="14180" x="9617075" y="5106988"/>
          <p14:tracePt t="14193" x="9702800" y="5106988"/>
          <p14:tracePt t="14195" x="9786938" y="5106988"/>
          <p14:tracePt t="14202" x="9872663" y="5106988"/>
          <p14:tracePt t="14212" x="9956800" y="5106988"/>
          <p14:tracePt t="14218" x="10034588" y="5106988"/>
          <p14:tracePt t="14228" x="10101263" y="5106988"/>
          <p14:tracePt t="14234" x="10179050" y="5106988"/>
          <p14:tracePt t="14242" x="10245725" y="5106988"/>
          <p14:tracePt t="14250" x="10313988" y="5106988"/>
          <p14:tracePt t="14258" x="10374313" y="5106988"/>
          <p14:tracePt t="14265" x="10433050" y="5106988"/>
          <p14:tracePt t="14275" x="10475913" y="5106988"/>
          <p14:tracePt t="14282" x="10518775" y="5106988"/>
          <p14:tracePt t="14290" x="10560050" y="5106988"/>
          <p14:tracePt t="14297" x="10612438" y="5106988"/>
          <p14:tracePt t="14307" x="10637838" y="5106988"/>
          <p14:tracePt t="14314" x="10645775" y="5106988"/>
          <p14:tracePt t="14395" x="10653713" y="5106988"/>
          <p14:tracePt t="14410" x="10663238" y="5106988"/>
          <p14:tracePt t="14418" x="10671175" y="5106988"/>
          <p14:tracePt t="14426" x="10679113" y="5106988"/>
          <p14:tracePt t="14434" x="10688638" y="5106988"/>
          <p14:tracePt t="14490" x="10679113" y="5106988"/>
          <p14:tracePt t="14498" x="10671175" y="5106988"/>
          <p14:tracePt t="14506" x="10653713" y="5106988"/>
          <p14:tracePt t="14513" x="10628313" y="5106988"/>
          <p14:tracePt t="14522" x="10594975" y="5106988"/>
          <p14:tracePt t="14530" x="10552113" y="5106988"/>
          <p14:tracePt t="14537" x="10509250" y="5106988"/>
          <p14:tracePt t="14546" x="10467975" y="5099050"/>
          <p14:tracePt t="14554" x="10407650" y="5091113"/>
          <p14:tracePt t="14563" x="10348913" y="5073650"/>
          <p14:tracePt t="14570" x="10271125" y="5064125"/>
          <p14:tracePt t="14578" x="10194925" y="5056188"/>
          <p14:tracePt t="14586" x="10126663" y="5048250"/>
          <p14:tracePt t="14595" x="10110788" y="5030788"/>
          <p14:tracePt t="14602" x="10093325" y="5030788"/>
          <p14:tracePt t="14612" x="10075863" y="5005388"/>
          <p14:tracePt t="14617" x="10059988" y="4987925"/>
          <p14:tracePt t="14628" x="10050463" y="4979988"/>
          <p14:tracePt t="14634" x="10042525" y="4954588"/>
          <p14:tracePt t="14642" x="10034588" y="4937125"/>
          <p14:tracePt t="14650" x="10025063" y="4903788"/>
          <p14:tracePt t="14658" x="9999663" y="4852988"/>
          <p14:tracePt t="14666" x="9999663" y="4843463"/>
          <p14:tracePt t="14674" x="9999663" y="4818063"/>
          <p14:tracePt t="14682" x="9991725" y="4792663"/>
          <p14:tracePt t="14689" x="9983788" y="4767263"/>
          <p14:tracePt t="14698" x="9983788" y="4716463"/>
          <p14:tracePt t="14706" x="9974263" y="4691063"/>
          <p14:tracePt t="14714" x="9966325" y="4657725"/>
          <p14:tracePt t="14722" x="9966325" y="4614863"/>
          <p14:tracePt t="14730" x="9956800" y="4564063"/>
          <p14:tracePt t="14738" x="9956800" y="4521200"/>
          <p14:tracePt t="14746" x="9956800" y="4478338"/>
          <p14:tracePt t="14754" x="9956800" y="4445000"/>
          <p14:tracePt t="14763" x="9956800" y="4410075"/>
          <p14:tracePt t="14770" x="9956800" y="4402138"/>
          <p14:tracePt t="14779" x="9956800" y="4384675"/>
          <p14:tracePt t="14788" x="9956800" y="4368800"/>
          <p14:tracePt t="14795" x="9974263" y="4351338"/>
          <p14:tracePt t="14801" x="9974263" y="4341813"/>
          <p14:tracePt t="14874" x="9974263" y="4351338"/>
          <p14:tracePt t="14882" x="9974263" y="4368800"/>
          <p14:tracePt t="14890" x="9974263" y="4394200"/>
          <p14:tracePt t="14898" x="9966325" y="4419600"/>
          <p14:tracePt t="14906" x="9956800" y="4452938"/>
          <p14:tracePt t="14914" x="9931400" y="4495800"/>
          <p14:tracePt t="14922" x="9923463" y="4546600"/>
          <p14:tracePt t="14930" x="9906000" y="4605338"/>
          <p14:tracePt t="14938" x="9872663" y="4665663"/>
          <p14:tracePt t="14946" x="9855200" y="4724400"/>
          <p14:tracePt t="14954" x="9821863" y="4775200"/>
          <p14:tracePt t="14962" x="9796463" y="4827588"/>
          <p14:tracePt t="14970" x="9786938" y="4835525"/>
          <p14:tracePt t="14986" x="9779000" y="4852988"/>
          <p14:tracePt t="14995" x="9771063" y="4860925"/>
          <p14:tracePt t="15003" x="9761538" y="4868863"/>
          <p14:tracePt t="15012" x="9753600" y="4868863"/>
          <p14:tracePt t="15018" x="9728200" y="4878388"/>
          <p14:tracePt t="15027" x="9710738" y="4886325"/>
          <p14:tracePt t="15034" x="9677400" y="4886325"/>
          <p14:tracePt t="15044" x="9659938" y="4886325"/>
          <p14:tracePt t="15052" x="9617075" y="4886325"/>
          <p14:tracePt t="15059" x="9591675" y="4886325"/>
          <p14:tracePt t="15066" x="9550400" y="4886325"/>
          <p14:tracePt t="15074" x="9490075" y="4886325"/>
          <p14:tracePt t="15082" x="9431338" y="4886325"/>
          <p14:tracePt t="15090" x="9363075" y="4886325"/>
          <p14:tracePt t="15098" x="9294813" y="4886325"/>
          <p14:tracePt t="15106" x="9218613" y="4878388"/>
          <p14:tracePt t="15114" x="9150350" y="4843463"/>
          <p14:tracePt t="15122" x="9091613" y="4810125"/>
          <p14:tracePt t="15131" x="9039225" y="4759325"/>
          <p14:tracePt t="15138" x="8997950" y="4699000"/>
          <p14:tracePt t="15146" x="8955088" y="4622800"/>
          <p14:tracePt t="15154" x="8921750" y="4521200"/>
          <p14:tracePt t="15162" x="8886825" y="4402138"/>
          <p14:tracePt t="15180" x="8853488" y="4156075"/>
          <p14:tracePt t="15186" x="8836025" y="4027488"/>
          <p14:tracePt t="15195" x="8836025" y="3917950"/>
          <p14:tracePt t="15202" x="8836025" y="3816350"/>
          <p14:tracePt t="15211" x="8836025" y="3722688"/>
          <p14:tracePt t="15218" x="8836025" y="3629025"/>
          <p14:tracePt t="15229" x="8861425" y="3543300"/>
          <p14:tracePt t="15234" x="8894763" y="3459163"/>
          <p14:tracePt t="15242" x="8955088" y="3373438"/>
          <p14:tracePt t="15250" x="9005888" y="3314700"/>
          <p14:tracePt t="15258" x="9056688" y="3246438"/>
          <p14:tracePt t="15266" x="9124950" y="3178175"/>
          <p14:tracePt t="15274" x="9218613" y="3135313"/>
          <p14:tracePt t="15282" x="9320213" y="3094038"/>
          <p14:tracePt t="15290" x="9439275" y="3051175"/>
          <p14:tracePt t="15298" x="9566275" y="3016250"/>
          <p14:tracePt t="15306" x="9694863" y="3000375"/>
          <p14:tracePt t="15315" x="9839325" y="2982913"/>
          <p14:tracePt t="15322" x="9966325" y="2982913"/>
          <p14:tracePt t="15330" x="10085388" y="2982913"/>
          <p14:tracePt t="15338" x="10204450" y="3000375"/>
          <p14:tracePt t="15346" x="10306050" y="3033713"/>
          <p14:tracePt t="15354" x="10399713" y="3076575"/>
          <p14:tracePt t="15363" x="10483850" y="3135313"/>
          <p14:tracePt t="15370" x="10569575" y="3211513"/>
          <p14:tracePt t="15379" x="10620375" y="3297238"/>
          <p14:tracePt t="15385" x="10679113" y="3382963"/>
          <p14:tracePt t="15395" x="10721975" y="3475038"/>
          <p14:tracePt t="15402" x="10756900" y="3578225"/>
          <p14:tracePt t="15412" x="10782300" y="3679825"/>
          <p14:tracePt t="15418" x="10807700" y="3781425"/>
          <p14:tracePt t="15428" x="10807700" y="3892550"/>
          <p14:tracePt t="15434" x="10790238" y="4011613"/>
          <p14:tracePt t="15445" x="10756900" y="4121150"/>
          <p14:tracePt t="15450" x="10696575" y="4240213"/>
          <p14:tracePt t="15458" x="10628313" y="4359275"/>
          <p14:tracePt t="15466" x="10552113" y="4470400"/>
          <p14:tracePt t="15474" x="10475913" y="4572000"/>
          <p14:tracePt t="15482" x="10390188" y="4665663"/>
          <p14:tracePt t="15490" x="10313988" y="4759325"/>
          <p14:tracePt t="15499" x="10220325" y="4843463"/>
          <p14:tracePt t="15506" x="10126663" y="4894263"/>
          <p14:tracePt t="15514" x="10025063" y="4954588"/>
          <p14:tracePt t="15522" x="9915525" y="4987925"/>
          <p14:tracePt t="15530" x="9812338" y="5022850"/>
          <p14:tracePt t="15538" x="9710738" y="5048250"/>
          <p14:tracePt t="15546" x="9617075" y="5056188"/>
          <p14:tracePt t="15554" x="9515475" y="5056188"/>
          <p14:tracePt t="15563" x="9413875" y="5056188"/>
          <p14:tracePt t="15570" x="9302750" y="5056188"/>
          <p14:tracePt t="15578" x="9201150" y="5056188"/>
          <p14:tracePt t="15586" x="9107488" y="5056188"/>
          <p14:tracePt t="15595" x="9005888" y="5056188"/>
          <p14:tracePt t="15602" x="8921750" y="5056188"/>
          <p14:tracePt t="15611" x="8836025" y="5030788"/>
          <p14:tracePt t="15618" x="8742363" y="4987925"/>
          <p14:tracePt t="15627" x="8666163" y="4929188"/>
          <p14:tracePt t="15634" x="8597900" y="4868863"/>
          <p14:tracePt t="15644" x="8539163" y="4784725"/>
          <p14:tracePt t="15650" x="8488363" y="4683125"/>
          <p14:tracePt t="15657" x="8435975" y="4579938"/>
          <p14:tracePt t="15666" x="8402638" y="4478338"/>
          <p14:tracePt t="15674" x="8377238" y="4359275"/>
          <p14:tracePt t="15682" x="8369300" y="4232275"/>
          <p14:tracePt t="15690" x="8359775" y="4105275"/>
          <p14:tracePt t="15697" x="8359775" y="3994150"/>
          <p14:tracePt t="15706" x="8394700" y="3892550"/>
          <p14:tracePt t="15714" x="8435975" y="3790950"/>
          <p14:tracePt t="15722" x="8513763" y="3697288"/>
          <p14:tracePt t="15730" x="8589963" y="3603625"/>
          <p14:tracePt t="15738" x="8699500" y="3517900"/>
          <p14:tracePt t="15746" x="8818563" y="3449638"/>
          <p14:tracePt t="15754" x="8947150" y="3390900"/>
          <p14:tracePt t="15762" x="9091613" y="3348038"/>
          <p14:tracePt t="15769" x="9251950" y="3330575"/>
          <p14:tracePt t="15781" x="9388475" y="3305175"/>
          <p14:tracePt t="15788" x="9550400" y="3289300"/>
          <p14:tracePt t="15797" x="9702800" y="3289300"/>
          <p14:tracePt t="15802" x="9855200" y="3289300"/>
          <p14:tracePt t="15812" x="9999663" y="3305175"/>
          <p14:tracePt t="15818" x="10144125" y="3355975"/>
          <p14:tracePt t="15828" x="10280650" y="3416300"/>
          <p14:tracePt t="15834" x="10382250" y="3484563"/>
          <p14:tracePt t="15845" x="10458450" y="3568700"/>
          <p14:tracePt t="15850" x="10526713" y="3654425"/>
          <p14:tracePt t="15858" x="10577513" y="3763963"/>
          <p14:tracePt t="15866" x="10612438" y="3867150"/>
          <p14:tracePt t="15874" x="10637838" y="3968750"/>
          <p14:tracePt t="15882" x="10645775" y="4052888"/>
          <p14:tracePt t="15890" x="10645775" y="4138613"/>
          <p14:tracePt t="15898" x="10645775" y="4224338"/>
          <p14:tracePt t="15906" x="10645775" y="4308475"/>
          <p14:tracePt t="15914" x="10620375" y="4394200"/>
          <p14:tracePt t="15922" x="10585450" y="4486275"/>
          <p14:tracePt t="15930" x="10544175" y="4564063"/>
          <p14:tracePt t="15938" x="10483850" y="4640263"/>
          <p14:tracePt t="15946" x="10415588" y="4724400"/>
          <p14:tracePt t="15954" x="10356850" y="4775200"/>
          <p14:tracePt t="15962" x="10263188" y="4835525"/>
          <p14:tracePt t="15970" x="10169525" y="4878388"/>
          <p14:tracePt t="15979" x="10085388" y="4911725"/>
          <p14:tracePt t="15986" x="9991725" y="4929188"/>
          <p14:tracePt t="15995" x="9898063" y="4946650"/>
          <p14:tracePt t="16002" x="9812338" y="4946650"/>
          <p14:tracePt t="16012" x="9728200" y="4946650"/>
          <p14:tracePt t="16018" x="9652000" y="4946650"/>
          <p14:tracePt t="16028" x="9583738" y="4946650"/>
          <p14:tracePt t="16035" x="9507538" y="4919663"/>
          <p14:tracePt t="16045" x="9439275" y="4878388"/>
          <p14:tracePt t="16049" x="9380538" y="4827588"/>
          <p14:tracePt t="16058" x="9312275" y="4767263"/>
          <p14:tracePt t="16066" x="9251950" y="4691063"/>
          <p14:tracePt t="16074" x="9201150" y="4597400"/>
          <p14:tracePt t="16082" x="9150350" y="4495800"/>
          <p14:tracePt t="16090" x="9107488" y="4368800"/>
          <p14:tracePt t="16098" x="9074150" y="4240213"/>
          <p14:tracePt t="16106" x="9031288" y="4105275"/>
          <p14:tracePt t="16114" x="8997950" y="3976688"/>
          <p14:tracePt t="16122" x="8972550" y="3849688"/>
          <p14:tracePt t="16130" x="8963025" y="3722688"/>
          <p14:tracePt t="16138" x="8955088" y="3603625"/>
          <p14:tracePt t="16146" x="8955088" y="3509963"/>
          <p14:tracePt t="16154" x="8955088" y="3408363"/>
          <p14:tracePt t="16162" x="8963025" y="3322638"/>
          <p14:tracePt t="16170" x="8997950" y="3228975"/>
          <p14:tracePt t="16178" x="9056688" y="3152775"/>
          <p14:tracePt t="16190" x="9124950" y="3084513"/>
          <p14:tracePt t="16198" x="9201150" y="3041650"/>
          <p14:tracePt t="16206" x="9302750" y="3000375"/>
          <p14:tracePt t="16214" x="9405938" y="2965450"/>
          <p14:tracePt t="16222" x="9515475" y="2940050"/>
          <p14:tracePt t="16230" x="9652000" y="2932113"/>
          <p14:tracePt t="16238" x="9761538" y="2914650"/>
          <p14:tracePt t="16246" x="9872663" y="2914650"/>
          <p14:tracePt t="16254" x="9974263" y="2932113"/>
          <p14:tracePt t="16262" x="10075863" y="2965450"/>
          <p14:tracePt t="16271" x="10169525" y="3008313"/>
          <p14:tracePt t="16278" x="10245725" y="3067050"/>
          <p14:tracePt t="16286" x="10313988" y="3135313"/>
          <p14:tracePt t="16295" x="10364788" y="3211513"/>
          <p14:tracePt t="16302" x="10425113" y="3289300"/>
          <p14:tracePt t="16312" x="10458450" y="3373438"/>
          <p14:tracePt t="16318" x="10493375" y="3467100"/>
          <p14:tracePt t="16328" x="10509250" y="3552825"/>
          <p14:tracePt t="16334" x="10526713" y="3636963"/>
          <p14:tracePt t="16344" x="10534650" y="3730625"/>
          <p14:tracePt t="16350" x="10534650" y="3816350"/>
          <p14:tracePt t="16358" x="10534650" y="3883025"/>
          <p14:tracePt t="16366" x="10534650" y="3960813"/>
          <p14:tracePt t="16374" x="10501313" y="4037013"/>
          <p14:tracePt t="16382" x="10458450" y="4113213"/>
          <p14:tracePt t="16390" x="10390188" y="4171950"/>
          <p14:tracePt t="16397" x="10298113" y="4257675"/>
          <p14:tracePt t="16406" x="10194925" y="4325938"/>
          <p14:tracePt t="16414" x="10085388" y="4384675"/>
          <p14:tracePt t="16422" x="9966325" y="4445000"/>
          <p14:tracePt t="16430" x="9855200" y="4495800"/>
          <p14:tracePt t="16438" x="9736138" y="4529138"/>
          <p14:tracePt t="16446" x="9617075" y="4546600"/>
          <p14:tracePt t="16454" x="9507538" y="4564063"/>
          <p14:tracePt t="16462" x="9396413" y="4564063"/>
          <p14:tracePt t="16470" x="9294813" y="4564063"/>
          <p14:tracePt t="16478" x="9193213" y="4554538"/>
          <p14:tracePt t="16486" x="9107488" y="4538663"/>
          <p14:tracePt t="16495" x="9039225" y="4495800"/>
          <p14:tracePt t="16502" x="8988425" y="4452938"/>
          <p14:tracePt t="16512" x="8947150" y="4376738"/>
          <p14:tracePt t="16518" x="8912225" y="4283075"/>
          <p14:tracePt t="16530" x="8894763" y="4171950"/>
          <p14:tracePt t="16534" x="8878888" y="4044950"/>
          <p14:tracePt t="16545" x="8869363" y="3900488"/>
          <p14:tracePt t="16551" x="8869363" y="3763963"/>
          <p14:tracePt t="16564" x="8869363" y="3636963"/>
          <p14:tracePt t="16568" x="8904288" y="3502025"/>
          <p14:tracePt t="16575" x="8955088" y="3390900"/>
          <p14:tracePt t="16583" x="9013825" y="3279775"/>
          <p14:tracePt t="16591" x="9082088" y="3186113"/>
          <p14:tracePt t="16600" x="9158288" y="3109913"/>
          <p14:tracePt t="16607" x="9251950" y="3051175"/>
          <p14:tracePt t="16615" x="9353550" y="3008313"/>
          <p14:tracePt t="16623" x="9472613" y="2982913"/>
          <p14:tracePt t="16630" x="9601200" y="2957513"/>
          <p14:tracePt t="16639" x="9728200" y="2949575"/>
          <p14:tracePt t="16647" x="9855200" y="2949575"/>
          <p14:tracePt t="16655" x="9966325" y="2949575"/>
          <p14:tracePt t="16662" x="10067925" y="2982913"/>
          <p14:tracePt t="16670" x="10161588" y="3041650"/>
          <p14:tracePt t="16678" x="10255250" y="3109913"/>
          <p14:tracePt t="16686" x="10348913" y="3195638"/>
          <p14:tracePt t="16697" x="10425113" y="3289300"/>
          <p14:tracePt t="16704" x="10501313" y="3382963"/>
          <p14:tracePt t="16713" x="10552113" y="3484563"/>
          <p14:tracePt t="16720" x="10602913" y="3578225"/>
          <p14:tracePt t="16730" x="10637838" y="3662363"/>
          <p14:tracePt t="16735" x="10653713" y="3738563"/>
          <p14:tracePt t="16747" x="10663238" y="3824288"/>
          <p14:tracePt t="16751" x="10663238" y="3892550"/>
          <p14:tracePt t="16758" x="10663238" y="3968750"/>
          <p14:tracePt t="16766" x="10628313" y="4062413"/>
          <p14:tracePt t="16774" x="10585450" y="4138613"/>
          <p14:tracePt t="16782" x="10526713" y="4214813"/>
          <p14:tracePt t="16790" x="10458450" y="4291013"/>
          <p14:tracePt t="16799" x="10374313" y="4376738"/>
          <p14:tracePt t="16806" x="10263188" y="4445000"/>
          <p14:tracePt t="16815" x="10161588" y="4513263"/>
          <p14:tracePt t="16823" x="10042525" y="4589463"/>
          <p14:tracePt t="16831" x="9923463" y="4648200"/>
          <p14:tracePt t="16838" x="9821863" y="4691063"/>
          <p14:tracePt t="16847" x="9720263" y="4724400"/>
          <p14:tracePt t="16855" x="9617075" y="4749800"/>
          <p14:tracePt t="16864" x="9515475" y="4759325"/>
          <p14:tracePt t="16871" x="9431338" y="4767263"/>
          <p14:tracePt t="16879" x="9345613" y="4767263"/>
          <p14:tracePt t="16886" x="9269413" y="4767263"/>
          <p14:tracePt t="16896" x="9209088" y="4749800"/>
          <p14:tracePt t="16902" x="9142413" y="4716463"/>
          <p14:tracePt t="16911" x="9091613" y="4665663"/>
          <p14:tracePt t="16918" x="9048750" y="4597400"/>
          <p14:tracePt t="16928" x="9031288" y="4513263"/>
          <p14:tracePt t="16934" x="9005888" y="4410075"/>
          <p14:tracePt t="16944" x="8997950" y="4283075"/>
          <p14:tracePt t="16950" x="8997950" y="4138613"/>
          <p14:tracePt t="16958" x="8997950" y="4002088"/>
          <p14:tracePt t="16966" x="9005888" y="3857625"/>
          <p14:tracePt t="16974" x="9048750" y="3738563"/>
          <p14:tracePt t="16982" x="9107488" y="3629025"/>
          <p14:tracePt t="16990" x="9183688" y="3535363"/>
          <p14:tracePt t="16998" x="9277350" y="3441700"/>
          <p14:tracePt t="17006" x="9388475" y="3365500"/>
          <p14:tracePt t="17014" x="9498013" y="3322638"/>
          <p14:tracePt t="17022" x="9617075" y="3289300"/>
          <p14:tracePt t="17030" x="9745663" y="3263900"/>
          <p14:tracePt t="17038" x="9872663" y="3254375"/>
          <p14:tracePt t="17046" x="9999663" y="3238500"/>
          <p14:tracePt t="17053" x="10118725" y="3246438"/>
          <p14:tracePt t="17062" x="10229850" y="3279775"/>
          <p14:tracePt t="17071" x="10323513" y="3330575"/>
          <p14:tracePt t="17078" x="10415588" y="3408363"/>
          <p14:tracePt t="17086" x="10509250" y="3502025"/>
          <p14:tracePt t="17094" x="10577513" y="3611563"/>
          <p14:tracePt t="17102" x="10653713" y="3730625"/>
          <p14:tracePt t="17111" x="10714038" y="3867150"/>
          <p14:tracePt t="17118" x="10756900" y="3986213"/>
          <p14:tracePt t="17127" x="10790238" y="4095750"/>
          <p14:tracePt t="17134" x="10815638" y="4197350"/>
          <p14:tracePt t="17145" x="10823575" y="4291013"/>
          <p14:tracePt t="17150" x="10833100" y="4376738"/>
          <p14:tracePt t="17161" x="10833100" y="4460875"/>
          <p14:tracePt t="17166" x="10815638" y="4538663"/>
          <p14:tracePt t="17178" x="10764838" y="4614863"/>
          <p14:tracePt t="17182" x="10714038" y="4691063"/>
          <p14:tracePt t="17190" x="10663238" y="4759325"/>
          <p14:tracePt t="17198" x="10569575" y="4810125"/>
          <p14:tracePt t="17206" x="10467975" y="4860925"/>
          <p14:tracePt t="17214" x="10331450" y="4894263"/>
          <p14:tracePt t="17222" x="10186988" y="4929188"/>
          <p14:tracePt t="17230" x="10050463" y="4954588"/>
          <p14:tracePt t="17238" x="9906000" y="4962525"/>
          <p14:tracePt t="17246" x="9779000" y="4962525"/>
          <p14:tracePt t="17254" x="9652000" y="4962525"/>
          <p14:tracePt t="17262" x="9550400" y="4962525"/>
          <p14:tracePt t="17272" x="9456738" y="4937125"/>
          <p14:tracePt t="17278" x="9380538" y="4911725"/>
          <p14:tracePt t="17286" x="9312275" y="4852988"/>
          <p14:tracePt t="17295" x="9269413" y="4802188"/>
          <p14:tracePt t="17302" x="9251950" y="4741863"/>
          <p14:tracePt t="17311" x="9226550" y="4657725"/>
          <p14:tracePt t="17318" x="9218613" y="4554538"/>
          <p14:tracePt t="17328" x="9218613" y="4435475"/>
          <p14:tracePt t="17333" x="9218613" y="4308475"/>
          <p14:tracePt t="17344" x="9251950" y="4197350"/>
          <p14:tracePt t="17351" x="9312275" y="4079875"/>
          <p14:tracePt t="17360" x="9371013" y="3986213"/>
          <p14:tracePt t="17366" x="9456738" y="3892550"/>
          <p14:tracePt t="17374" x="9540875" y="3816350"/>
          <p14:tracePt t="17382" x="9652000" y="3730625"/>
          <p14:tracePt t="17390" x="9771063" y="3662363"/>
          <p14:tracePt t="17398" x="9890125" y="3603625"/>
          <p14:tracePt t="17406" x="9999663" y="3568700"/>
          <p14:tracePt t="17414" x="10118725" y="3543300"/>
          <p14:tracePt t="17422" x="10220325" y="3527425"/>
          <p14:tracePt t="17430" x="10323513" y="3517900"/>
          <p14:tracePt t="17438" x="10407650" y="3517900"/>
          <p14:tracePt t="17445" x="10493375" y="3517900"/>
          <p14:tracePt t="17454" x="10552113" y="3560763"/>
          <p14:tracePt t="17462" x="10612438" y="3629025"/>
          <p14:tracePt t="17470" x="10653713" y="3705225"/>
          <p14:tracePt t="17478" x="10688638" y="3781425"/>
          <p14:tracePt t="17486" x="10704513" y="3867150"/>
          <p14:tracePt t="17495" x="10721975" y="3943350"/>
          <p14:tracePt t="17502" x="10729913" y="4019550"/>
          <p14:tracePt t="17510" x="10729913" y="4087813"/>
          <p14:tracePt t="17518" x="10704513" y="4156075"/>
          <p14:tracePt t="17527" x="10679113" y="4197350"/>
          <p14:tracePt t="17534" x="10628313" y="4249738"/>
          <p14:tracePt t="17543" x="10560050" y="4308475"/>
          <p14:tracePt t="17550" x="10493375" y="4351338"/>
          <p14:tracePt t="17560" x="10415588" y="4394200"/>
          <p14:tracePt t="17566" x="10331450" y="4427538"/>
          <p14:tracePt t="17574" x="10229850" y="4460875"/>
          <p14:tracePt t="17583" x="10110788" y="4486275"/>
          <p14:tracePt t="17590" x="9999663" y="4495800"/>
          <p14:tracePt t="17598" x="9880600" y="4495800"/>
          <p14:tracePt t="17606" x="9771063" y="4495800"/>
          <p14:tracePt t="17614" x="9677400" y="4495800"/>
          <p14:tracePt t="17622" x="9575800" y="4495800"/>
          <p14:tracePt t="17630" x="9498013" y="4460875"/>
          <p14:tracePt t="17638" x="9431338" y="4419600"/>
          <p14:tracePt t="17646" x="9371013" y="4368800"/>
          <p14:tracePt t="17654" x="9320213" y="4283075"/>
          <p14:tracePt t="17662" x="9286875" y="4197350"/>
          <p14:tracePt t="17670" x="9269413" y="4095750"/>
          <p14:tracePt t="17678" x="9244013" y="3976688"/>
          <p14:tracePt t="17686" x="9236075" y="3849688"/>
          <p14:tracePt t="17694" x="9218613" y="3722688"/>
          <p14:tracePt t="17702" x="9218613" y="3611563"/>
          <p14:tracePt t="17711" x="9218613" y="3509963"/>
          <p14:tracePt t="17718" x="9218613" y="3416300"/>
          <p14:tracePt t="17727" x="9236075" y="3322638"/>
          <p14:tracePt t="17734" x="9269413" y="3254375"/>
          <p14:tracePt t="17743" x="9312275" y="3186113"/>
          <p14:tracePt t="17750" x="9363075" y="3135313"/>
          <p14:tracePt t="17760" x="9421813" y="3094038"/>
          <p14:tracePt t="17766" x="9515475" y="3059113"/>
          <p14:tracePt t="17774" x="9617075" y="3033713"/>
          <p14:tracePt t="17782" x="9728200" y="3025775"/>
          <p14:tracePt t="17789" x="9847263" y="3016250"/>
          <p14:tracePt t="17798" x="9974263" y="3016250"/>
          <p14:tracePt t="17806" x="10118725" y="3051175"/>
          <p14:tracePt t="17813" x="10245725" y="3109913"/>
          <p14:tracePt t="17822" x="10382250" y="3203575"/>
          <p14:tracePt t="17830" x="10509250" y="3297238"/>
          <p14:tracePt t="17838" x="10628313" y="3433763"/>
          <p14:tracePt t="17846" x="10729913" y="3552825"/>
          <p14:tracePt t="17855" x="10807700" y="3697288"/>
          <p14:tracePt t="17863" x="10848975" y="3806825"/>
          <p14:tracePt t="17871" x="10883900" y="3925888"/>
          <p14:tracePt t="17880" x="10909300" y="4027488"/>
          <p14:tracePt t="17888" x="10917238" y="4130675"/>
          <p14:tracePt t="17896" x="10917238" y="4214813"/>
          <p14:tracePt t="17902" x="10917238" y="4300538"/>
          <p14:tracePt t="17912" x="10883900" y="4394200"/>
          <p14:tracePt t="17919" x="10823575" y="4478338"/>
          <p14:tracePt t="17929" x="10756900" y="4572000"/>
          <p14:tracePt t="17935" x="10688638" y="4648200"/>
          <p14:tracePt t="17946" x="10594975" y="4733925"/>
          <p14:tracePt t="17950" x="10501313" y="4818063"/>
          <p14:tracePt t="17961" x="10399713" y="4894263"/>
          <p14:tracePt t="17966" x="10280650" y="4979988"/>
          <p14:tracePt t="17974" x="10169525" y="5038725"/>
          <p14:tracePt t="17983" x="10067925" y="5081588"/>
          <p14:tracePt t="17991" x="9966325" y="5116513"/>
          <p14:tracePt t="17999" x="9880600" y="5141913"/>
          <p14:tracePt t="18007" x="9864725" y="5141913"/>
          <p14:tracePt t="18023" x="9847263" y="5141913"/>
          <p14:tracePt t="18030" x="9839325" y="5141913"/>
          <p14:tracePt t="18038" x="9821863" y="5132388"/>
          <p14:tracePt t="18046" x="9812338" y="5106988"/>
          <p14:tracePt t="18054" x="9804400" y="5056188"/>
          <p14:tracePt t="18062" x="9804400" y="5013325"/>
          <p14:tracePt t="18070" x="9804400" y="4979988"/>
          <p14:tracePt t="18078" x="9804400" y="4946650"/>
          <p14:tracePt t="18088" x="9804400" y="4929188"/>
          <p14:tracePt t="18096" x="9804400" y="4894263"/>
          <p14:tracePt t="18103" x="9829800" y="4860925"/>
          <p14:tracePt t="18113" x="9855200" y="4852988"/>
          <p14:tracePt t="18119" x="9898063" y="4843463"/>
          <p14:tracePt t="18129" x="9923463" y="4843463"/>
          <p14:tracePt t="18135" x="9966325" y="4835525"/>
          <p14:tracePt t="18145" x="10025063" y="4827588"/>
          <p14:tracePt t="18150" x="10093325" y="4827588"/>
          <p14:tracePt t="18162" x="10169525" y="4827588"/>
          <p14:tracePt t="18167" x="10237788" y="4827588"/>
          <p14:tracePt t="18180" x="10313988" y="4827588"/>
          <p14:tracePt t="18182" x="10382250" y="4835525"/>
          <p14:tracePt t="18191" x="10450513" y="4868863"/>
          <p14:tracePt t="18199" x="10509250" y="4903788"/>
          <p14:tracePt t="18207" x="10569575" y="4929188"/>
          <p14:tracePt t="18215" x="10637838" y="4962525"/>
          <p14:tracePt t="18222" x="10714038" y="4997450"/>
          <p14:tracePt t="18230" x="10782300" y="5013325"/>
          <p14:tracePt t="18238" x="10848975" y="5038725"/>
          <p14:tracePt t="18246" x="10909300" y="5056188"/>
          <p14:tracePt t="18254" x="10952163" y="5073650"/>
          <p14:tracePt t="18262" x="11002963" y="5081588"/>
          <p14:tracePt t="18270" x="11010900" y="5091113"/>
          <p14:tracePt t="18280" x="11036300" y="5106988"/>
          <p14:tracePt t="18287" x="11061700" y="5116513"/>
          <p14:tracePt t="18302" x="11071225" y="5116513"/>
          <p14:tracePt t="18311" x="11079163" y="5124450"/>
          <p14:tracePt t="18318" x="11087100" y="5124450"/>
          <p14:tracePt t="18327" x="11096625" y="5124450"/>
          <p14:tracePt t="18334" x="11112500" y="5124450"/>
          <p14:tracePt t="18344" x="11129963" y="5124450"/>
          <p14:tracePt t="18350" x="11147425" y="5124450"/>
          <p14:tracePt t="18363" x="11163300" y="5124450"/>
          <p14:tracePt t="18366" x="11188700" y="5124450"/>
          <p14:tracePt t="18379" x="11198225" y="5124450"/>
          <p14:tracePt t="18382" x="11206163" y="5124450"/>
          <p14:tracePt t="18479" x="11206163" y="5106988"/>
          <p14:tracePt t="18495" x="11206163" y="5099050"/>
          <p14:tracePt t="18503" x="11206163" y="5073650"/>
          <p14:tracePt t="18519" x="11188700" y="5056188"/>
          <p14:tracePt t="18527" x="11188700" y="5048250"/>
          <p14:tracePt t="18551" x="11188700" y="5038725"/>
          <p14:tracePt t="18559" x="11188700" y="5030788"/>
          <p14:tracePt t="18576" x="11188700" y="5022850"/>
          <p14:tracePt t="18583" x="11188700" y="5013325"/>
          <p14:tracePt t="18591" x="11188700" y="4997450"/>
          <p14:tracePt t="18598" x="11180763" y="4987925"/>
          <p14:tracePt t="18607" x="11180763" y="4962525"/>
          <p14:tracePt t="18615" x="11172825" y="4946650"/>
          <p14:tracePt t="18622" x="11172825" y="4929188"/>
          <p14:tracePt t="18631" x="11163300" y="4911725"/>
          <p14:tracePt t="18638" x="11163300" y="4894263"/>
          <p14:tracePt t="18646" x="11155363" y="4878388"/>
          <p14:tracePt t="18655" x="11147425" y="4852988"/>
          <p14:tracePt t="18662" x="11147425" y="4827588"/>
          <p14:tracePt t="18670" x="11147425" y="4818063"/>
          <p14:tracePt t="18679" x="11137900" y="4802188"/>
          <p14:tracePt t="18686" x="11122025" y="4767263"/>
          <p14:tracePt t="18695" x="11104563" y="4749800"/>
          <p14:tracePt t="18702" x="11104563" y="4741863"/>
          <p14:tracePt t="18713" x="11096625" y="4724400"/>
          <p14:tracePt t="18719" x="11096625" y="4699000"/>
          <p14:tracePt t="18729" x="11087100" y="4699000"/>
          <p14:tracePt t="18735" x="11087100" y="4691063"/>
          <p14:tracePt t="18751" x="11087100" y="4683125"/>
          <p14:tracePt t="18763" x="11087100" y="4673600"/>
          <p14:tracePt t="18767" x="11079163" y="4657725"/>
          <p14:tracePt t="18779" x="11079163" y="4640263"/>
          <p14:tracePt t="18782" x="11071225" y="4640263"/>
          <p14:tracePt t="18790" x="11071225" y="4622800"/>
          <p14:tracePt t="18798" x="11071225" y="4614863"/>
          <p14:tracePt t="18806" x="11061700" y="4597400"/>
          <p14:tracePt t="18878" x="11061700" y="4614863"/>
          <p14:tracePt t="18886" x="11061700" y="4630738"/>
          <p14:tracePt t="18896" x="11061700" y="4665663"/>
          <p14:tracePt t="18903" x="11061700" y="4708525"/>
          <p14:tracePt t="18912" x="11061700" y="4733925"/>
          <p14:tracePt t="18918" x="11061700" y="4775200"/>
          <p14:tracePt t="18928" x="11071225" y="4818063"/>
          <p14:tracePt t="18934" x="11071225" y="4860925"/>
          <p14:tracePt t="18945" x="11079163" y="4911725"/>
          <p14:tracePt t="18950" x="11079163" y="4919663"/>
          <p14:tracePt t="18962" x="11087100" y="4937125"/>
          <p14:tracePt t="18966" x="11087100" y="4946650"/>
          <p14:tracePt t="19103" x="11087100" y="4929188"/>
          <p14:tracePt t="19111" x="11087100" y="4886325"/>
          <p14:tracePt t="19119" x="11079163" y="4835525"/>
          <p14:tracePt t="19128" x="11079163" y="4818063"/>
          <p14:tracePt t="19135" x="11061700" y="4775200"/>
          <p14:tracePt t="19146" x="11061700" y="4749800"/>
          <p14:tracePt t="19152" x="11053763" y="4716463"/>
          <p14:tracePt t="19162" x="11044238" y="4673600"/>
          <p14:tracePt t="19167" x="11044238" y="4614863"/>
          <p14:tracePt t="19182" x="11044238" y="4513263"/>
          <p14:tracePt t="19191" x="11044238" y="4470400"/>
          <p14:tracePt t="19198" x="11044238" y="4435475"/>
          <p14:tracePt t="19206" x="11044238" y="4410075"/>
          <p14:tracePt t="19214" x="11044238" y="4402138"/>
          <p14:tracePt t="19222" x="11044238" y="4394200"/>
          <p14:tracePt t="19282" x="11044238" y="4402138"/>
          <p14:tracePt t="19290" x="11044238" y="4410075"/>
          <p14:tracePt t="19298" x="11044238" y="4435475"/>
          <p14:tracePt t="19306" x="11044238" y="4478338"/>
          <p14:tracePt t="19314" x="11044238" y="4521200"/>
          <p14:tracePt t="19322" x="11044238" y="4538663"/>
          <p14:tracePt t="19330" x="11044238" y="4579938"/>
          <p14:tracePt t="19338" x="11044238" y="4622800"/>
          <p14:tracePt t="19346" x="11044238" y="4657725"/>
          <p14:tracePt t="19354" x="11044238" y="4699000"/>
          <p14:tracePt t="19362" x="11044238" y="4759325"/>
          <p14:tracePt t="19369" x="11044238" y="4802188"/>
          <p14:tracePt t="19378" x="11044238" y="4843463"/>
          <p14:tracePt t="19386" x="11044238" y="4878388"/>
          <p14:tracePt t="19394" x="11044238" y="4894263"/>
          <p14:tracePt t="19402" x="11044238" y="4911725"/>
          <p14:tracePt t="19411" x="11044238" y="4919663"/>
          <p14:tracePt t="19427" x="11044238" y="4929188"/>
          <p14:tracePt t="19490" x="11044238" y="4903788"/>
          <p14:tracePt t="19498" x="11036300" y="4878388"/>
          <p14:tracePt t="19506" x="11036300" y="4827588"/>
          <p14:tracePt t="19514" x="11036300" y="4810125"/>
          <p14:tracePt t="19522" x="11036300" y="4767263"/>
          <p14:tracePt t="19530" x="11036300" y="4724400"/>
          <p14:tracePt t="19538" x="11036300" y="4699000"/>
          <p14:tracePt t="19546" x="11036300" y="4665663"/>
          <p14:tracePt t="19553" x="11036300" y="4622800"/>
          <p14:tracePt t="19562" x="11036300" y="4579938"/>
          <p14:tracePt t="19571" x="11036300" y="4538663"/>
          <p14:tracePt t="19578" x="11036300" y="4495800"/>
          <p14:tracePt t="19586" x="11036300" y="4452938"/>
          <p14:tracePt t="19594" x="11036300" y="4419600"/>
          <p14:tracePt t="19602" x="11044238" y="4402138"/>
          <p14:tracePt t="19610" x="11053763" y="4394200"/>
          <p14:tracePt t="19666" x="11053763" y="4402138"/>
          <p14:tracePt t="19675" x="11053763" y="4435475"/>
          <p14:tracePt t="19682" x="11061700" y="4460875"/>
          <p14:tracePt t="19690" x="11061700" y="4486275"/>
          <p14:tracePt t="19698" x="11061700" y="4529138"/>
          <p14:tracePt t="19706" x="11061700" y="4572000"/>
          <p14:tracePt t="19714" x="11061700" y="4605338"/>
          <p14:tracePt t="19722" x="11061700" y="4648200"/>
          <p14:tracePt t="19729" x="11061700" y="4691063"/>
          <p14:tracePt t="19738" x="11061700" y="4708525"/>
          <p14:tracePt t="19746" x="11061700" y="4749800"/>
          <p14:tracePt t="19753" x="11061700" y="4759325"/>
          <p14:tracePt t="19762" x="11061700" y="4775200"/>
          <p14:tracePt t="19770" x="11061700" y="4784725"/>
          <p14:tracePt t="19843" x="11071225" y="4784725"/>
          <p14:tracePt t="19851" x="11071225" y="4741863"/>
          <p14:tracePt t="19859" x="11071225" y="4699000"/>
          <p14:tracePt t="19867" x="11071225" y="4665663"/>
          <p14:tracePt t="19877" x="11071225" y="4640263"/>
          <p14:tracePt t="19882" x="11071225" y="4622800"/>
          <p14:tracePt t="19890" x="11071225" y="4589463"/>
          <p14:tracePt t="19898" x="11071225" y="4529138"/>
          <p14:tracePt t="19906" x="11071225" y="4478338"/>
          <p14:tracePt t="19914" x="11071225" y="4402138"/>
          <p14:tracePt t="19922" x="11071225" y="4333875"/>
          <p14:tracePt t="19930" x="11071225" y="4316413"/>
          <p14:tracePt t="19986" x="11079163" y="4333875"/>
          <p14:tracePt t="19994" x="11079163" y="4341813"/>
          <p14:tracePt t="20002" x="11079163" y="4376738"/>
          <p14:tracePt t="20010" x="11079163" y="4402138"/>
          <p14:tracePt t="20022" x="11079163" y="4445000"/>
          <p14:tracePt t="20026" x="11079163" y="4478338"/>
          <p14:tracePt t="20035" x="11079163" y="4529138"/>
          <p14:tracePt t="20043" x="11079163" y="4597400"/>
          <p14:tracePt t="20050" x="11079163" y="4673600"/>
          <p14:tracePt t="20059" x="11079163" y="4759325"/>
          <p14:tracePt t="20066" x="11079163" y="4827588"/>
          <p14:tracePt t="20076" x="11079163" y="4843463"/>
          <p14:tracePt t="20082" x="11079163" y="4852988"/>
          <p14:tracePt t="20093" x="11079163" y="4868863"/>
          <p14:tracePt t="20178" x="11079163" y="4860925"/>
          <p14:tracePt t="20186" x="11079163" y="4843463"/>
          <p14:tracePt t="20194" x="11079163" y="4818063"/>
          <p14:tracePt t="20202" x="11079163" y="4792663"/>
          <p14:tracePt t="20210" x="11071225" y="4759325"/>
          <p14:tracePt t="20218" x="11061700" y="4716463"/>
          <p14:tracePt t="20226" x="11053763" y="4683125"/>
          <p14:tracePt t="20234" x="11053763" y="4648200"/>
          <p14:tracePt t="20243" x="11053763" y="4597400"/>
          <p14:tracePt t="20250" x="11053763" y="4529138"/>
          <p14:tracePt t="20259" x="11053763" y="4452938"/>
          <p14:tracePt t="20266" x="11053763" y="4384675"/>
          <p14:tracePt t="20276" x="11053763" y="4368800"/>
          <p14:tracePt t="20282" x="11053763" y="4359275"/>
          <p14:tracePt t="20330" x="11053763" y="4376738"/>
          <p14:tracePt t="20338" x="11061700" y="4402138"/>
          <p14:tracePt t="20346" x="11071225" y="4445000"/>
          <p14:tracePt t="20354" x="11079163" y="4513263"/>
          <p14:tracePt t="20362" x="11096625" y="4614863"/>
          <p14:tracePt t="20371" x="11104563" y="4699000"/>
          <p14:tracePt t="20378" x="11104563" y="4784725"/>
          <p14:tracePt t="20387" x="11104563" y="4868863"/>
          <p14:tracePt t="20395" x="11104563" y="4946650"/>
          <p14:tracePt t="20403" x="11104563" y="5005388"/>
          <p14:tracePt t="20418" x="11104563" y="5013325"/>
          <p14:tracePt t="20499" x="11112500" y="5005388"/>
          <p14:tracePt t="20507" x="11147425" y="4979988"/>
          <p14:tracePt t="20514" x="11172825" y="4929188"/>
          <p14:tracePt t="20522" x="11198225" y="4903788"/>
          <p14:tracePt t="20530" x="11223625" y="4878388"/>
          <p14:tracePt t="20538" x="11266488" y="4827588"/>
          <p14:tracePt t="20546" x="11307763" y="4775200"/>
          <p14:tracePt t="20554" x="11360150" y="4724400"/>
          <p14:tracePt t="20563" x="11401425" y="4683125"/>
          <p14:tracePt t="20570" x="11436350" y="4657725"/>
          <p14:tracePt t="20578" x="11469688" y="4630738"/>
          <p14:tracePt t="20587" x="11487150" y="4614863"/>
          <p14:tracePt t="20594" x="11503025" y="4605338"/>
          <p14:tracePt t="20602" x="11503025" y="4597400"/>
          <p14:tracePt t="20611" x="11520488" y="4597400"/>
          <p14:tracePt t="20618" x="11530013" y="4597400"/>
          <p14:tracePt t="20650" x="11537950" y="4597400"/>
          <p14:tracePt t="20659" x="11545888" y="4597400"/>
          <p14:tracePt t="20666" x="11555413" y="4597400"/>
          <p14:tracePt t="20691" x="11563350" y="4597400"/>
          <p14:tracePt t="20706" x="11580813" y="4597400"/>
          <p14:tracePt t="20714" x="11588750" y="4597400"/>
          <p14:tracePt t="21194" x="11614150" y="4597400"/>
          <p14:tracePt t="21210" x="11647488" y="4572000"/>
          <p14:tracePt t="21218" x="11682413" y="4546600"/>
          <p14:tracePt t="21226" x="11715750" y="4529138"/>
          <p14:tracePt t="21234" x="11784013" y="4495800"/>
          <p14:tracePt t="21243" x="11860213" y="4452938"/>
          <p14:tracePt t="21250" x="11945938" y="4402138"/>
          <p14:tracePt t="21259" x="12055475" y="4359275"/>
          <p14:tracePt t="21266" x="12158663" y="4316413"/>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Generation last character</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A4207357-C34B-4681-91E4-E06C33B46053}"/>
              </a:ext>
            </a:extLst>
          </p:cNvPr>
          <p:cNvPicPr>
            <a:picLocks noChangeAspect="1"/>
          </p:cNvPicPr>
          <p:nvPr/>
        </p:nvPicPr>
        <p:blipFill>
          <a:blip r:embed="rId4"/>
          <a:stretch>
            <a:fillRect/>
          </a:stretch>
        </p:blipFill>
        <p:spPr>
          <a:xfrm>
            <a:off x="436770" y="2673622"/>
            <a:ext cx="4578493" cy="2749534"/>
          </a:xfrm>
          <a:prstGeom prst="rect">
            <a:avLst/>
          </a:prstGeom>
        </p:spPr>
      </p:pic>
      <p:pic>
        <p:nvPicPr>
          <p:cNvPr id="7" name="Picture 6">
            <a:extLst>
              <a:ext uri="{FF2B5EF4-FFF2-40B4-BE49-F238E27FC236}">
                <a16:creationId xmlns:a16="http://schemas.microsoft.com/office/drawing/2014/main" id="{898C4D1D-5590-4CAF-BC9B-CC788FEA6D37}"/>
              </a:ext>
            </a:extLst>
          </p:cNvPr>
          <p:cNvPicPr>
            <a:picLocks noChangeAspect="1"/>
          </p:cNvPicPr>
          <p:nvPr/>
        </p:nvPicPr>
        <p:blipFill>
          <a:blip r:embed="rId5"/>
          <a:stretch>
            <a:fillRect/>
          </a:stretch>
        </p:blipFill>
        <p:spPr>
          <a:xfrm>
            <a:off x="5180089" y="2673622"/>
            <a:ext cx="6657800" cy="2749534"/>
          </a:xfrm>
          <a:prstGeom prst="rect">
            <a:avLst/>
          </a:prstGeom>
        </p:spPr>
      </p:pic>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the last character generation only (no channel writing)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2.62 Nanoseconds</a:t>
            </a:r>
          </a:p>
        </p:txBody>
      </p:sp>
      <p:pic>
        <p:nvPicPr>
          <p:cNvPr id="6" name="Audio 5">
            <a:hlinkClick r:id="" action="ppaction://media"/>
            <a:extLst>
              <a:ext uri="{FF2B5EF4-FFF2-40B4-BE49-F238E27FC236}">
                <a16:creationId xmlns:a16="http://schemas.microsoft.com/office/drawing/2014/main" id="{83272E3F-41B6-4B27-A4EC-A2C48ED845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60100110"/>
      </p:ext>
    </p:extLst>
  </p:cSld>
  <p:clrMapOvr>
    <a:masterClrMapping/>
  </p:clrMapOvr>
  <mc:AlternateContent xmlns:mc="http://schemas.openxmlformats.org/markup-compatibility/2006">
    <mc:Choice xmlns:p14="http://schemas.microsoft.com/office/powerpoint/2010/main" Requires="p14">
      <p:transition spd="slow" p14:dur="2000" advTm="15606"/>
    </mc:Choice>
    <mc:Fallback>
      <p:transition spd="slow" advTm="15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539" x="3689350" y="6381750"/>
          <p14:tracePt t="10672" x="3559175" y="6696075"/>
          <p14:tracePt t="10684" x="3797300" y="6594475"/>
          <p14:tracePt t="10692" x="4060825" y="6492875"/>
          <p14:tracePt t="10697" x="4324350" y="6416675"/>
          <p14:tracePt t="10706" x="4595813" y="6313488"/>
          <p14:tracePt t="10713" x="4859338" y="6229350"/>
          <p14:tracePt t="10721" x="5122863" y="6153150"/>
          <p14:tracePt t="10729" x="5327650" y="6092825"/>
          <p14:tracePt t="10739" x="5497513" y="6034088"/>
          <p14:tracePt t="10745" x="5632450" y="5991225"/>
          <p14:tracePt t="10755" x="5735638" y="5957888"/>
          <p14:tracePt t="10760" x="5819775" y="5922963"/>
          <p14:tracePt t="10772" x="5888038" y="5889625"/>
          <p14:tracePt t="10777" x="5938838" y="5846763"/>
          <p14:tracePt t="10785" x="5956300" y="5838825"/>
          <p14:tracePt t="10793" x="5956300" y="5829300"/>
          <p14:tracePt t="10801" x="5956300" y="5803900"/>
          <p14:tracePt t="10809" x="5956300" y="5778500"/>
          <p14:tracePt t="10817" x="5956300" y="5753100"/>
          <p14:tracePt t="10824" x="5956300" y="5735638"/>
          <p14:tracePt t="10833" x="5913438" y="5694363"/>
          <p14:tracePt t="10840" x="5888038" y="5659438"/>
          <p14:tracePt t="10849" x="5862638" y="5626100"/>
          <p14:tracePt t="10856" x="5837238" y="5583238"/>
          <p14:tracePt t="10864" x="5802313" y="5532438"/>
          <p14:tracePt t="10873" x="5786438" y="5472113"/>
          <p14:tracePt t="10881" x="5776913" y="5430838"/>
          <p14:tracePt t="10889" x="5768975" y="5380038"/>
          <p14:tracePt t="10897" x="5768975" y="5353050"/>
          <p14:tracePt t="10905" x="5768975" y="5319713"/>
          <p14:tracePt t="10913" x="5768975" y="5286375"/>
          <p14:tracePt t="10922" x="5794375" y="5251450"/>
          <p14:tracePt t="10928" x="5827713" y="5218113"/>
          <p14:tracePt t="10939" x="5880100" y="5200650"/>
          <p14:tracePt t="10944" x="5930900" y="5175250"/>
          <p14:tracePt t="10955" x="5989638" y="5149850"/>
          <p14:tracePt t="10961" x="5997575" y="5149850"/>
          <p14:tracePt t="10972" x="6024563" y="5149850"/>
          <p14:tracePt t="10977" x="6032500" y="5149850"/>
          <p14:tracePt t="10984" x="6040438" y="5149850"/>
          <p14:tracePt t="10993" x="6057900" y="5167313"/>
          <p14:tracePt t="11000" x="6057900" y="5200650"/>
          <p14:tracePt t="11009" x="6057900" y="5235575"/>
          <p14:tracePt t="11017" x="6057900" y="5251450"/>
          <p14:tracePt t="11024" x="6057900" y="5294313"/>
          <p14:tracePt t="11033" x="6057900" y="5319713"/>
          <p14:tracePt t="11041" x="6040438" y="5337175"/>
          <p14:tracePt t="11049" x="5997575" y="5353050"/>
          <p14:tracePt t="11057" x="5972175" y="5353050"/>
          <p14:tracePt t="11065" x="5946775" y="5353050"/>
          <p14:tracePt t="11073" x="5905500" y="5353050"/>
          <p14:tracePt t="11081" x="5880100" y="5353050"/>
          <p14:tracePt t="11089" x="5862638" y="5353050"/>
          <p14:tracePt t="11097" x="5853113" y="5353050"/>
          <p14:tracePt t="11105" x="5827713" y="5337175"/>
          <p14:tracePt t="11113" x="5827713" y="5319713"/>
          <p14:tracePt t="11122" x="5827713" y="5294313"/>
          <p14:tracePt t="11129" x="5827713" y="5260975"/>
          <p14:tracePt t="11139" x="5827713" y="5226050"/>
          <p14:tracePt t="11145" x="5845175" y="5183188"/>
          <p14:tracePt t="11155" x="5862638" y="5175250"/>
          <p14:tracePt t="11161" x="5888038" y="5149850"/>
          <p14:tracePt t="11171" x="5905500" y="5141913"/>
          <p14:tracePt t="11177" x="5930900" y="5132388"/>
          <p14:tracePt t="11185" x="5956300" y="5132388"/>
          <p14:tracePt t="11193" x="5981700" y="5132388"/>
          <p14:tracePt t="11201" x="6007100" y="5132388"/>
          <p14:tracePt t="11209" x="6015038" y="5132388"/>
          <p14:tracePt t="11217" x="6049963" y="5149850"/>
          <p14:tracePt t="11225" x="6075363" y="5175250"/>
          <p14:tracePt t="11233" x="6083300" y="5192713"/>
          <p14:tracePt t="11240" x="6108700" y="5208588"/>
          <p14:tracePt t="11257" x="6116638" y="5218113"/>
          <p14:tracePt t="11264" x="6116638" y="5226050"/>
          <p14:tracePt t="11273" x="6116638" y="5243513"/>
          <p14:tracePt t="11280" x="6116638" y="5251450"/>
          <p14:tracePt t="11289" x="6108700" y="5268913"/>
          <p14:tracePt t="11296" x="6083300" y="5286375"/>
          <p14:tracePt t="11305" x="6040438" y="5286375"/>
          <p14:tracePt t="11313" x="5997575" y="5294313"/>
          <p14:tracePt t="11321" x="5972175" y="5302250"/>
          <p14:tracePt t="11329" x="5956300" y="5302250"/>
          <p14:tracePt t="11337" x="5921375" y="5302250"/>
          <p14:tracePt t="11345" x="5888038" y="5302250"/>
          <p14:tracePt t="11354" x="5853113" y="5302250"/>
          <p14:tracePt t="11371" x="5845175" y="5302250"/>
          <p14:tracePt t="11385" x="5845175" y="5260975"/>
          <p14:tracePt t="11400" x="5853113" y="5235575"/>
          <p14:tracePt t="11408" x="5895975" y="5218113"/>
          <p14:tracePt t="11416" x="5938838" y="5208588"/>
          <p14:tracePt t="11424" x="5972175" y="5200650"/>
          <p14:tracePt t="11433" x="5989638" y="5200650"/>
          <p14:tracePt t="11441" x="6024563" y="5200650"/>
          <p14:tracePt t="11449" x="6065838" y="5200650"/>
          <p14:tracePt t="11457" x="6100763" y="5200650"/>
          <p14:tracePt t="11464" x="6134100" y="5200650"/>
          <p14:tracePt t="11472" x="6142038" y="5200650"/>
          <p14:tracePt t="11481" x="6176963" y="5200650"/>
          <p14:tracePt t="11489" x="6184900" y="5208588"/>
          <p14:tracePt t="11496" x="6194425" y="5226050"/>
          <p14:tracePt t="11506" x="6194425" y="5243513"/>
          <p14:tracePt t="11512" x="6202363" y="5251450"/>
          <p14:tracePt t="11521" x="6202363" y="5286375"/>
          <p14:tracePt t="11529" x="6202363" y="5302250"/>
          <p14:tracePt t="11537" x="6202363" y="5311775"/>
          <p14:tracePt t="11545" x="6202363" y="5327650"/>
          <p14:tracePt t="11554" x="6202363" y="5345113"/>
          <p14:tracePt t="11561" x="6176963" y="5353050"/>
          <p14:tracePt t="11571" x="6134100" y="5362575"/>
          <p14:tracePt t="11577" x="6108700" y="5362575"/>
          <p14:tracePt t="11585" x="6083300" y="5362575"/>
          <p14:tracePt t="11593" x="6065838" y="5362575"/>
          <p14:tracePt t="11601" x="6040438" y="5362575"/>
          <p14:tracePt t="11608" x="5997575" y="5362575"/>
          <p14:tracePt t="11616" x="5956300" y="5362575"/>
          <p14:tracePt t="11624" x="5921375" y="5353050"/>
          <p14:tracePt t="11632" x="5913438" y="5337175"/>
          <p14:tracePt t="11640" x="5905500" y="5302250"/>
          <p14:tracePt t="11648" x="5905500" y="5276850"/>
          <p14:tracePt t="11657" x="5905500" y="5251450"/>
          <p14:tracePt t="11665" x="5905500" y="5226050"/>
          <p14:tracePt t="11673" x="5905500" y="5192713"/>
          <p14:tracePt t="11681" x="5921375" y="5157788"/>
          <p14:tracePt t="11689" x="5956300" y="5132388"/>
          <p14:tracePt t="11696" x="6007100" y="5124450"/>
          <p14:tracePt t="11705" x="6015038" y="5124450"/>
          <p14:tracePt t="11713" x="6040438" y="5124450"/>
          <p14:tracePt t="11722" x="6057900" y="5124450"/>
          <p14:tracePt t="11729" x="6083300" y="5124450"/>
          <p14:tracePt t="11738" x="6108700" y="5124450"/>
          <p14:tracePt t="11745" x="6142038" y="5132388"/>
          <p14:tracePt t="11755" x="6167438" y="5157788"/>
          <p14:tracePt t="11760" x="6194425" y="5183188"/>
          <p14:tracePt t="11771" x="6210300" y="5218113"/>
          <p14:tracePt t="11777" x="6219825" y="5251450"/>
          <p14:tracePt t="11785" x="6227763" y="5276850"/>
          <p14:tracePt t="11792" x="6227763" y="5311775"/>
          <p14:tracePt t="11801" x="6227763" y="5345113"/>
          <p14:tracePt t="11808" x="6219825" y="5362575"/>
          <p14:tracePt t="11817" x="6184900" y="5380038"/>
          <p14:tracePt t="11824" x="6167438" y="5387975"/>
          <p14:tracePt t="11833" x="6151563" y="5387975"/>
          <p14:tracePt t="11840" x="6116638" y="5387975"/>
          <p14:tracePt t="11849" x="6083300" y="5387975"/>
          <p14:tracePt t="11857" x="6040438" y="5387975"/>
          <p14:tracePt t="11865" x="6007100" y="5387975"/>
          <p14:tracePt t="11873" x="5997575" y="5362575"/>
          <p14:tracePt t="11880" x="5981700" y="5345113"/>
          <p14:tracePt t="11889" x="5981700" y="5311775"/>
          <p14:tracePt t="11897" x="5981700" y="5276850"/>
          <p14:tracePt t="11906" x="5981700" y="5251450"/>
          <p14:tracePt t="11913" x="5981700" y="5226050"/>
          <p14:tracePt t="11922" x="5989638" y="5192713"/>
          <p14:tracePt t="11929" x="5997575" y="5175250"/>
          <p14:tracePt t="11937" x="6015038" y="5167313"/>
          <p14:tracePt t="11945" x="6049963" y="5167313"/>
          <p14:tracePt t="11954" x="6075363" y="5149850"/>
          <p14:tracePt t="11962" x="6083300" y="5149850"/>
          <p14:tracePt t="11971" x="6100763" y="5149850"/>
          <p14:tracePt t="11977" x="6134100" y="5149850"/>
          <p14:tracePt t="11987" x="6159500" y="5149850"/>
          <p14:tracePt t="11992" x="6184900" y="5157788"/>
          <p14:tracePt t="12000" x="6202363" y="5175250"/>
          <p14:tracePt t="12009" x="6210300" y="5192713"/>
          <p14:tracePt t="12016" x="6210300" y="5208588"/>
          <p14:tracePt t="12025" x="6210300" y="5218113"/>
          <p14:tracePt t="12033" x="6210300" y="5235575"/>
          <p14:tracePt t="12041" x="6210300" y="5243513"/>
          <p14:tracePt t="12049" x="6210300" y="5260975"/>
          <p14:tracePt t="12057" x="6184900" y="5276850"/>
          <p14:tracePt t="12064" x="6151563" y="5286375"/>
          <p14:tracePt t="12073" x="6108700" y="5286375"/>
          <p14:tracePt t="12080" x="6065838" y="5286375"/>
          <p14:tracePt t="12089" x="6024563" y="5286375"/>
          <p14:tracePt t="12097" x="5997575" y="5286375"/>
          <p14:tracePt t="12105" x="5956300" y="5286375"/>
          <p14:tracePt t="12112" x="5930900" y="5276850"/>
          <p14:tracePt t="12122" x="5905500" y="5268913"/>
          <p14:tracePt t="12129" x="5895975" y="5260975"/>
          <p14:tracePt t="12137" x="5888038" y="5251450"/>
          <p14:tracePt t="12145" x="5888038" y="5226050"/>
          <p14:tracePt t="12154" x="5888038" y="5208588"/>
          <p14:tracePt t="12170" x="5895975" y="5175250"/>
          <p14:tracePt t="12180" x="5921375" y="5175250"/>
          <p14:tracePt t="12184" x="5956300" y="5175250"/>
          <p14:tracePt t="12193" x="5989638" y="5175250"/>
          <p14:tracePt t="12201" x="6032500" y="5175250"/>
          <p14:tracePt t="12209" x="6057900" y="5175250"/>
          <p14:tracePt t="12216" x="6083300" y="5175250"/>
          <p14:tracePt t="12225" x="6108700" y="5192713"/>
          <p14:tracePt t="12232" x="6134100" y="5208588"/>
          <p14:tracePt t="12240" x="6159500" y="5235575"/>
          <p14:tracePt t="12248" x="6176963" y="5251450"/>
          <p14:tracePt t="12257" x="6176963" y="5260975"/>
          <p14:tracePt t="12264" x="6176963" y="5268913"/>
          <p14:tracePt t="12273" x="6176963" y="5276850"/>
          <p14:tracePt t="12281" x="6176963" y="5286375"/>
          <p14:tracePt t="12297" x="6159500" y="5294313"/>
          <p14:tracePt t="12306" x="6151563" y="5294313"/>
          <p14:tracePt t="12312" x="6116638" y="5294313"/>
          <p14:tracePt t="12321" x="6091238" y="5294313"/>
          <p14:tracePt t="12328" x="6075363" y="5294313"/>
          <p14:tracePt t="12338" x="6040438" y="5294313"/>
          <p14:tracePt t="12344" x="6007100" y="5294313"/>
          <p14:tracePt t="12355" x="5997575" y="5276850"/>
          <p14:tracePt t="12360" x="5989638" y="5251450"/>
          <p14:tracePt t="12371" x="5989638" y="5243513"/>
          <p14:tracePt t="12377" x="5989638" y="5218113"/>
          <p14:tracePt t="12388" x="5989638" y="5183188"/>
          <p14:tracePt t="12393" x="5989638" y="5157788"/>
          <p14:tracePt t="12401" x="6015038" y="5149850"/>
          <p14:tracePt t="12409" x="6049963" y="5141913"/>
          <p14:tracePt t="12416" x="6091238" y="5141913"/>
          <p14:tracePt t="12424" x="6126163" y="5141913"/>
          <p14:tracePt t="12433" x="6151563" y="5141913"/>
          <p14:tracePt t="12441" x="6194425" y="5141913"/>
          <p14:tracePt t="12449" x="6227763" y="5167313"/>
          <p14:tracePt t="12456" x="6235700" y="5192713"/>
          <p14:tracePt t="12465" x="6245225" y="5208588"/>
          <p14:tracePt t="12473" x="6253163" y="5218113"/>
          <p14:tracePt t="12481" x="6253163" y="5243513"/>
          <p14:tracePt t="12489" x="6253163" y="5251450"/>
          <p14:tracePt t="12497" x="6253163" y="5260975"/>
          <p14:tracePt t="12505" x="6253163" y="5268913"/>
          <p14:tracePt t="12512" x="6227763" y="5294313"/>
          <p14:tracePt t="12521" x="6194425" y="5294313"/>
          <p14:tracePt t="12528" x="6159500" y="5294313"/>
          <p14:tracePt t="12537" x="6134100" y="5294313"/>
          <p14:tracePt t="12544" x="6116638" y="5294313"/>
          <p14:tracePt t="12554" x="6083300" y="5294313"/>
          <p14:tracePt t="12560" x="6040438" y="5294313"/>
          <p14:tracePt t="12571" x="6024563" y="5286375"/>
          <p14:tracePt t="12577" x="6007100" y="5260975"/>
          <p14:tracePt t="12588" x="6007100" y="5251450"/>
          <p14:tracePt t="12593" x="6007100" y="5235575"/>
          <p14:tracePt t="12601" x="6007100" y="5208588"/>
          <p14:tracePt t="12609" x="6007100" y="5175250"/>
          <p14:tracePt t="12617" x="6007100" y="5167313"/>
          <p14:tracePt t="12625" x="6015038" y="5157788"/>
          <p14:tracePt t="12632" x="6040438" y="5149850"/>
          <p14:tracePt t="12640" x="6049963" y="5149850"/>
          <p14:tracePt t="12648" x="6065838" y="5149850"/>
          <p14:tracePt t="12656" x="6091238" y="5149850"/>
          <p14:tracePt t="12664" x="6116638" y="5149850"/>
          <p14:tracePt t="12672" x="6134100" y="5149850"/>
          <p14:tracePt t="12682" x="6159500" y="5157788"/>
          <p14:tracePt t="12690" x="6176963" y="5183188"/>
          <p14:tracePt t="12698" x="6176963" y="5208588"/>
          <p14:tracePt t="12706" x="6176963" y="5218113"/>
          <p14:tracePt t="12714" x="6176963" y="5226050"/>
          <p14:tracePt t="12723" x="6176963" y="5243513"/>
          <p14:tracePt t="12730" x="6159500" y="5268913"/>
          <p14:tracePt t="12740" x="6151563" y="5276850"/>
          <p14:tracePt t="12746" x="6134100" y="5276850"/>
          <p14:tracePt t="12756" x="6108700" y="5276850"/>
          <p14:tracePt t="12762" x="6075363" y="5276850"/>
          <p14:tracePt t="12773" x="6032500" y="5276850"/>
          <p14:tracePt t="12777" x="6007100" y="5276850"/>
          <p14:tracePt t="12788" x="5972175" y="5276850"/>
          <p14:tracePt t="12793" x="5938838" y="5276850"/>
          <p14:tracePt t="12801" x="5930900" y="5276850"/>
          <p14:tracePt t="12817" x="5930900" y="5268913"/>
          <p14:tracePt t="12825" x="5930900" y="5251450"/>
          <p14:tracePt t="12833" x="5930900" y="5243513"/>
          <p14:tracePt t="12841" x="5930900" y="5226050"/>
          <p14:tracePt t="12849" x="5930900" y="5208588"/>
          <p14:tracePt t="12857" x="5930900" y="5200650"/>
          <p14:tracePt t="12865" x="5930900" y="5192713"/>
          <p14:tracePt t="12873" x="5938838" y="5192713"/>
          <p14:tracePt t="12881" x="5946775" y="5192713"/>
          <p14:tracePt t="12889" x="5964238" y="5183188"/>
          <p14:tracePt t="12897" x="5972175" y="5183188"/>
          <p14:tracePt t="12905" x="5981700" y="5183188"/>
          <p14:tracePt t="12922" x="5989638" y="5183188"/>
          <p14:tracePt t="12938" x="5997575" y="5183188"/>
          <p14:tracePt t="12961" x="5997575" y="5192713"/>
          <p14:tracePt t="12971" x="5997575" y="5200650"/>
          <p14:tracePt t="12977" x="5997575" y="5208588"/>
          <p14:tracePt t="13056" x="5997575" y="5218113"/>
          <p14:tracePt t="13182" x="6007100" y="5218113"/>
          <p14:tracePt t="13198" x="6007100" y="5226050"/>
          <p14:tracePt t="13214" x="6007100" y="5235575"/>
          <p14:tracePt t="13245" x="6007100" y="5243513"/>
          <p14:tracePt t="13253" x="6007100" y="5251450"/>
          <p14:tracePt t="13261" x="6007100" y="5260975"/>
          <p14:tracePt t="13272" x="6007100" y="5268913"/>
          <p14:tracePt t="13277" x="6007100" y="5286375"/>
          <p14:tracePt t="13289" x="6007100" y="5294313"/>
          <p14:tracePt t="13293" x="6007100" y="5311775"/>
          <p14:tracePt t="13303" x="6007100" y="5319713"/>
          <p14:tracePt t="13309" x="5997575" y="5319713"/>
          <p14:tracePt t="13797" x="6007100" y="5319713"/>
          <p14:tracePt t="13805" x="6015038" y="5319713"/>
          <p14:tracePt t="13813" x="6040438" y="5319713"/>
          <p14:tracePt t="13821" x="6057900" y="5319713"/>
          <p14:tracePt t="13828" x="6065838" y="5319713"/>
          <p14:tracePt t="13837" x="6083300" y="5319713"/>
          <p14:tracePt t="13845" x="6091238" y="5319713"/>
          <p14:tracePt t="13860" x="6108700" y="5302250"/>
          <p14:tracePt t="13870" x="6116638" y="5294313"/>
          <p14:tracePt t="13877" x="6126163" y="5294313"/>
          <p14:tracePt t="13924" x="6134100" y="528637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Generation password root</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the password root only (no channel writing)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81.3  Nanoseconds</a:t>
            </a:r>
          </a:p>
        </p:txBody>
      </p:sp>
      <p:pic>
        <p:nvPicPr>
          <p:cNvPr id="3" name="Picture 2">
            <a:extLst>
              <a:ext uri="{FF2B5EF4-FFF2-40B4-BE49-F238E27FC236}">
                <a16:creationId xmlns:a16="http://schemas.microsoft.com/office/drawing/2014/main" id="{E0F8AE35-116E-4EAA-9780-FA0D1CE66F97}"/>
              </a:ext>
            </a:extLst>
          </p:cNvPr>
          <p:cNvPicPr>
            <a:picLocks noChangeAspect="1"/>
          </p:cNvPicPr>
          <p:nvPr/>
        </p:nvPicPr>
        <p:blipFill>
          <a:blip r:embed="rId4"/>
          <a:stretch>
            <a:fillRect/>
          </a:stretch>
        </p:blipFill>
        <p:spPr>
          <a:xfrm>
            <a:off x="434304" y="2673621"/>
            <a:ext cx="4572396" cy="2749534"/>
          </a:xfrm>
          <a:prstGeom prst="rect">
            <a:avLst/>
          </a:prstGeom>
        </p:spPr>
      </p:pic>
      <p:pic>
        <p:nvPicPr>
          <p:cNvPr id="11" name="Picture 10">
            <a:extLst>
              <a:ext uri="{FF2B5EF4-FFF2-40B4-BE49-F238E27FC236}">
                <a16:creationId xmlns:a16="http://schemas.microsoft.com/office/drawing/2014/main" id="{14F27F63-0191-48E7-9369-EB7389DD3AF4}"/>
              </a:ext>
            </a:extLst>
          </p:cNvPr>
          <p:cNvPicPr>
            <a:picLocks noChangeAspect="1"/>
          </p:cNvPicPr>
          <p:nvPr/>
        </p:nvPicPr>
        <p:blipFill>
          <a:blip r:embed="rId5"/>
          <a:stretch>
            <a:fillRect/>
          </a:stretch>
        </p:blipFill>
        <p:spPr>
          <a:xfrm>
            <a:off x="5136326" y="2669212"/>
            <a:ext cx="6747371" cy="2749533"/>
          </a:xfrm>
          <a:prstGeom prst="rect">
            <a:avLst/>
          </a:prstGeom>
        </p:spPr>
      </p:pic>
      <p:pic>
        <p:nvPicPr>
          <p:cNvPr id="7" name="Audio 6">
            <a:hlinkClick r:id="" action="ppaction://media"/>
            <a:extLst>
              <a:ext uri="{FF2B5EF4-FFF2-40B4-BE49-F238E27FC236}">
                <a16:creationId xmlns:a16="http://schemas.microsoft.com/office/drawing/2014/main" id="{B25BEF26-1386-46AF-A20B-CAEF64FEE5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58088487"/>
      </p:ext>
    </p:extLst>
  </p:cSld>
  <p:clrMapOvr>
    <a:masterClrMapping/>
  </p:clrMapOvr>
  <mc:AlternateContent xmlns:mc="http://schemas.openxmlformats.org/markup-compatibility/2006">
    <mc:Choice xmlns:p14="http://schemas.microsoft.com/office/powerpoint/2010/main" Requires="p14">
      <p:transition spd="slow" p14:dur="2000" advTm="12903"/>
    </mc:Choice>
    <mc:Fallback>
      <p:transition spd="slow" advTm="12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8590" x="6159500" y="5286375"/>
          <p14:tracePt t="8598" x="6167438" y="5286375"/>
          <p14:tracePt t="8606" x="6194425" y="5276850"/>
          <p14:tracePt t="8613" x="6210300" y="5276850"/>
          <p14:tracePt t="8621" x="6235700" y="5276850"/>
          <p14:tracePt t="8629" x="6278563" y="5268913"/>
          <p14:tracePt t="8637" x="6338888" y="5260975"/>
          <p14:tracePt t="8645" x="6405563" y="5251450"/>
          <p14:tracePt t="8653" x="6483350" y="5235575"/>
          <p14:tracePt t="8661" x="6542088" y="5226050"/>
          <p14:tracePt t="8669" x="6600825" y="5218113"/>
          <p14:tracePt t="8677" x="6661150" y="5208588"/>
          <p14:tracePt t="8685" x="6704013" y="5208588"/>
          <p14:tracePt t="8694" x="6754813" y="5200650"/>
          <p14:tracePt t="8701" x="6797675" y="5192713"/>
          <p14:tracePt t="8710" x="6838950" y="5183188"/>
          <p14:tracePt t="8717" x="6889750" y="5175250"/>
          <p14:tracePt t="8727" x="6932613" y="5167313"/>
          <p14:tracePt t="8734" x="6992938" y="5149850"/>
          <p14:tracePt t="8742" x="7051675" y="5141913"/>
          <p14:tracePt t="8749" x="7127875" y="5124450"/>
          <p14:tracePt t="8758" x="7204075" y="5099050"/>
          <p14:tracePt t="8766" x="7264400" y="5081588"/>
          <p14:tracePt t="8776" x="7323138" y="5056188"/>
          <p14:tracePt t="8781" x="7373938" y="5038725"/>
          <p14:tracePt t="8792" x="7434263" y="5022850"/>
          <p14:tracePt t="8797" x="7493000" y="4997450"/>
          <p14:tracePt t="8806" x="7545388" y="4979988"/>
          <p14:tracePt t="8813" x="7596188" y="4962525"/>
          <p14:tracePt t="8821" x="7637463" y="4946650"/>
          <p14:tracePt t="8829" x="7697788" y="4919663"/>
          <p14:tracePt t="8837" x="7766050" y="4903788"/>
          <p14:tracePt t="8845" x="7824788" y="4878388"/>
          <p14:tracePt t="8853" x="7875588" y="4860925"/>
          <p14:tracePt t="8862" x="7935913" y="4843463"/>
          <p14:tracePt t="8869" x="7994650" y="4818063"/>
          <p14:tracePt t="8877" x="8045450" y="4802188"/>
          <p14:tracePt t="8894" x="8105775" y="4792663"/>
          <p14:tracePt t="8901" x="8121650" y="4784725"/>
          <p14:tracePt t="8910" x="8156575" y="4775200"/>
          <p14:tracePt t="8918" x="8174038" y="4775200"/>
          <p14:tracePt t="8926" x="8199438" y="4767263"/>
          <p14:tracePt t="8933" x="8199438" y="4759325"/>
          <p14:tracePt t="8942" x="8224838" y="4759325"/>
          <p14:tracePt t="8949" x="8232775" y="4759325"/>
          <p14:tracePt t="8958" x="8266113" y="4733925"/>
          <p14:tracePt t="8965" x="8275638" y="4733925"/>
          <p14:tracePt t="8976" x="8301038" y="4733925"/>
          <p14:tracePt t="8981" x="8318500" y="4724400"/>
          <p14:tracePt t="8992" x="8326438" y="4724400"/>
          <p14:tracePt t="9021" x="8334375" y="4724400"/>
          <p14:tracePt t="9166" x="8334375" y="4716463"/>
          <p14:tracePt t="9181" x="8334375" y="4708525"/>
          <p14:tracePt t="9198" x="8334375" y="4699000"/>
          <p14:tracePt t="9230" x="8318500" y="4699000"/>
          <p14:tracePt t="9237" x="8291513" y="4699000"/>
          <p14:tracePt t="9245" x="8275638" y="4699000"/>
          <p14:tracePt t="9253" x="8258175" y="4699000"/>
          <p14:tracePt t="9261" x="8215313" y="4716463"/>
          <p14:tracePt t="9269" x="8207375" y="4724400"/>
          <p14:tracePt t="9277" x="8189913" y="4741863"/>
          <p14:tracePt t="9286" x="8181975" y="4741863"/>
          <p14:tracePt t="9301" x="8147050" y="4759325"/>
          <p14:tracePt t="9310" x="8131175" y="4759325"/>
          <p14:tracePt t="9317" x="8121650" y="4767263"/>
          <p14:tracePt t="9326" x="8113713" y="4767263"/>
          <p14:tracePt t="9334" x="8080375" y="4784725"/>
          <p14:tracePt t="9342" x="8070850" y="4784725"/>
          <p14:tracePt t="9349" x="8062913" y="4784725"/>
          <p14:tracePt t="9359" x="8054975" y="4802188"/>
          <p14:tracePt t="9365" x="8045450" y="4802188"/>
          <p14:tracePt t="9375" x="8037513" y="4810125"/>
          <p14:tracePt t="9381" x="8029575" y="4827588"/>
          <p14:tracePt t="9392" x="8020050" y="4827588"/>
          <p14:tracePt t="9407" x="8020050" y="4835525"/>
          <p14:tracePt t="9415" x="8012113" y="4860925"/>
          <p14:tracePt t="9438" x="8012113" y="4868863"/>
          <p14:tracePt t="9454" x="8012113" y="4878388"/>
          <p14:tracePt t="9485" x="8012113" y="4886325"/>
          <p14:tracePt t="9493" x="8012113" y="4894263"/>
          <p14:tracePt t="9534" x="8012113" y="4903788"/>
          <p14:tracePt t="9542" x="8020050" y="4903788"/>
          <p14:tracePt t="9549" x="8037513" y="4903788"/>
          <p14:tracePt t="9558" x="8062913" y="4903788"/>
          <p14:tracePt t="9565" x="8080375" y="4903788"/>
          <p14:tracePt t="9575" x="8088313" y="4903788"/>
          <p14:tracePt t="9581" x="8105775" y="4903788"/>
          <p14:tracePt t="9592" x="8113713" y="4903788"/>
          <p14:tracePt t="9598" x="8131175" y="4903788"/>
          <p14:tracePt t="9607" x="8139113" y="4903788"/>
          <p14:tracePt t="9613" x="8156575" y="4903788"/>
          <p14:tracePt t="9622" x="8164513" y="4903788"/>
          <p14:tracePt t="9629" x="8189913" y="4903788"/>
          <p14:tracePt t="9637" x="8199438" y="4903788"/>
          <p14:tracePt t="9646" x="8224838" y="4903788"/>
          <p14:tracePt t="9653" x="8240713" y="4894263"/>
          <p14:tracePt t="9661" x="8266113" y="4878388"/>
          <p14:tracePt t="9669" x="8266113" y="4868863"/>
          <p14:tracePt t="9678" x="8301038" y="4852988"/>
          <p14:tracePt t="9685" x="8308975" y="4852988"/>
          <p14:tracePt t="9694" x="8318500" y="4843463"/>
          <p14:tracePt t="9701" x="8326438" y="4843463"/>
          <p14:tracePt t="9709" x="8334375" y="4835525"/>
          <p14:tracePt t="9789" x="8326438" y="4835525"/>
          <p14:tracePt t="9797" x="8291513" y="4835525"/>
          <p14:tracePt t="9807" x="8258175" y="4852988"/>
          <p14:tracePt t="9813" x="8232775" y="4852988"/>
          <p14:tracePt t="9822" x="8207375" y="4852988"/>
          <p14:tracePt t="9829" x="8174038" y="4852988"/>
          <p14:tracePt t="9837" x="8139113" y="4852988"/>
          <p14:tracePt t="9845" x="8131175" y="4852988"/>
          <p14:tracePt t="9853" x="8113713" y="4852988"/>
          <p14:tracePt t="9861" x="8096250" y="4843463"/>
          <p14:tracePt t="9869" x="8070850" y="4827588"/>
          <p14:tracePt t="9878" x="8070850" y="4810125"/>
          <p14:tracePt t="9934" x="8080375" y="4802188"/>
          <p14:tracePt t="9943" x="8105775" y="4802188"/>
          <p14:tracePt t="9949" x="8147050" y="4810125"/>
          <p14:tracePt t="9958" x="8181975" y="4818063"/>
          <p14:tracePt t="9965" x="8224838" y="4818063"/>
          <p14:tracePt t="9975" x="8250238" y="4818063"/>
          <p14:tracePt t="9981" x="8258175" y="4818063"/>
          <p14:tracePt t="9992" x="8275638" y="4818063"/>
          <p14:tracePt t="9997" x="8308975" y="4818063"/>
          <p14:tracePt t="10008" x="8326438" y="4818063"/>
          <p14:tracePt t="10013" x="8377238" y="4802188"/>
          <p14:tracePt t="10021" x="8385175" y="4784725"/>
          <p14:tracePt t="10029" x="8410575" y="4767263"/>
          <p14:tracePt t="10037" x="8435975" y="4759325"/>
          <p14:tracePt t="10045" x="8453438" y="4749800"/>
          <p14:tracePt t="10053" x="8462963" y="4733925"/>
          <p14:tracePt t="10061" x="8478838" y="4724400"/>
          <p14:tracePt t="10069" x="8488363" y="4724400"/>
          <p14:tracePt t="10078" x="8496300" y="4724400"/>
          <p14:tracePt t="10085" x="8504238" y="4724400"/>
          <p14:tracePt t="10093" x="8513763" y="4733925"/>
          <p14:tracePt t="10110" x="8521700" y="4749800"/>
          <p14:tracePt t="10117" x="8521700" y="4775200"/>
          <p14:tracePt t="10126" x="8521700" y="4792663"/>
          <p14:tracePt t="10134" x="8521700" y="4818063"/>
          <p14:tracePt t="10143" x="8521700" y="4843463"/>
          <p14:tracePt t="10149" x="8513763" y="4878388"/>
          <p14:tracePt t="10158" x="8496300" y="4911725"/>
          <p14:tracePt t="10165" x="8478838" y="4937125"/>
          <p14:tracePt t="10174" x="8453438" y="4954588"/>
          <p14:tracePt t="10181" x="8410575" y="5005388"/>
          <p14:tracePt t="10191" x="8385175" y="5030788"/>
          <p14:tracePt t="10197" x="8369300" y="5048250"/>
          <p14:tracePt t="10208" x="8351838" y="5056188"/>
          <p14:tracePt t="10213" x="8318500" y="5064125"/>
          <p14:tracePt t="10221" x="8308975" y="5064125"/>
          <p14:tracePt t="10229" x="8291513" y="5073650"/>
          <p14:tracePt t="10237" x="8258175" y="5073650"/>
          <p14:tracePt t="10245" x="8224838" y="5073650"/>
          <p14:tracePt t="10253" x="8181975" y="5073650"/>
          <p14:tracePt t="10261" x="8147050" y="5073650"/>
          <p14:tracePt t="10275" x="8105775" y="5056188"/>
          <p14:tracePt t="10281" x="8062913" y="5013325"/>
          <p14:tracePt t="10291" x="8020050" y="4962525"/>
          <p14:tracePt t="10297" x="7994650" y="4929188"/>
          <p14:tracePt t="10308" x="7986713" y="4878388"/>
          <p14:tracePt t="10313" x="7977188" y="4818063"/>
          <p14:tracePt t="10321" x="7969250" y="4749800"/>
          <p14:tracePt t="10329" x="7969250" y="4665663"/>
          <p14:tracePt t="10337" x="7969250" y="4579938"/>
          <p14:tracePt t="10345" x="7969250" y="4486275"/>
          <p14:tracePt t="10354" x="8004175" y="4410075"/>
          <p14:tracePt t="10361" x="8045450" y="4351338"/>
          <p14:tracePt t="10372" x="8096250" y="4300538"/>
          <p14:tracePt t="10377" x="8156575" y="4265613"/>
          <p14:tracePt t="10385" x="8232775" y="4249738"/>
          <p14:tracePt t="10394" x="8308975" y="4224338"/>
          <p14:tracePt t="10403" x="8377238" y="4224338"/>
          <p14:tracePt t="10411" x="8453438" y="4249738"/>
          <p14:tracePt t="10419" x="8529638" y="4291013"/>
          <p14:tracePt t="10427" x="8597900" y="4359275"/>
          <p14:tracePt t="10434" x="8666163" y="4427538"/>
          <p14:tracePt t="10443" x="8709025" y="4486275"/>
          <p14:tracePt t="10450" x="8742363" y="4564063"/>
          <p14:tracePt t="10459" x="8759825" y="4622800"/>
          <p14:tracePt t="10465" x="8777288" y="4673600"/>
          <p14:tracePt t="10475" x="8785225" y="4716463"/>
          <p14:tracePt t="10481" x="8785225" y="4733925"/>
          <p14:tracePt t="10491" x="8785225" y="4741863"/>
          <p14:tracePt t="10498" x="8750300" y="4749800"/>
          <p14:tracePt t="10508" x="8742363" y="4749800"/>
          <p14:tracePt t="10521" x="8699500" y="4749800"/>
          <p14:tracePt t="10529" x="8658225" y="4749800"/>
          <p14:tracePt t="10537" x="8640763" y="4749800"/>
          <p14:tracePt t="10545" x="8605838" y="4749800"/>
          <p14:tracePt t="10553" x="8580438" y="4749800"/>
          <p14:tracePt t="10561" x="8539163" y="4749800"/>
          <p14:tracePt t="10569" x="8478838" y="4741863"/>
          <p14:tracePt t="10577" x="8402638" y="4724400"/>
          <p14:tracePt t="10585" x="8343900" y="4699000"/>
          <p14:tracePt t="10594" x="8291513" y="4673600"/>
          <p14:tracePt t="10601" x="8258175" y="4648200"/>
          <p14:tracePt t="10609" x="8232775" y="4622800"/>
          <p14:tracePt t="10617" x="8215313" y="4589463"/>
          <p14:tracePt t="10626" x="8199438" y="4554538"/>
          <p14:tracePt t="10633" x="8189913" y="4521200"/>
          <p14:tracePt t="10642" x="8189913" y="4478338"/>
          <p14:tracePt t="10649" x="8189913" y="4445000"/>
          <p14:tracePt t="10658" x="8215313" y="4402138"/>
          <p14:tracePt t="10666" x="8258175" y="4376738"/>
          <p14:tracePt t="10674" x="8318500" y="4341813"/>
          <p14:tracePt t="10683" x="8394700" y="4316413"/>
          <p14:tracePt t="10694" x="8470900" y="4291013"/>
          <p14:tracePt t="10698" x="8539163" y="4283075"/>
          <p14:tracePt t="10711" x="8615363" y="4283075"/>
          <p14:tracePt t="10715" x="8666163" y="4283075"/>
          <p14:tracePt t="10727" x="8724900" y="4283075"/>
          <p14:tracePt t="10731" x="8777288" y="4283075"/>
          <p14:tracePt t="10739" x="8810625" y="4308475"/>
          <p14:tracePt t="10746" x="8836025" y="4351338"/>
          <p14:tracePt t="10754" x="8853488" y="4394200"/>
          <p14:tracePt t="10761" x="8869363" y="4445000"/>
          <p14:tracePt t="10769" x="8869363" y="4495800"/>
          <p14:tracePt t="10778" x="8869363" y="4554538"/>
          <p14:tracePt t="10786" x="8861425" y="4614863"/>
          <p14:tracePt t="10794" x="8843963" y="4673600"/>
          <p14:tracePt t="10802" x="8810625" y="4724400"/>
          <p14:tracePt t="10810" x="8785225" y="4775200"/>
          <p14:tracePt t="10817" x="8759825" y="4810125"/>
          <p14:tracePt t="10826" x="8716963" y="4852988"/>
          <p14:tracePt t="10834" x="8683625" y="4878388"/>
          <p14:tracePt t="10842" x="8648700" y="4903788"/>
          <p14:tracePt t="10849" x="8597900" y="4929188"/>
          <p14:tracePt t="10858" x="8539163" y="4946650"/>
          <p14:tracePt t="10865" x="8470900" y="4962525"/>
          <p14:tracePt t="10874" x="8410575" y="4979988"/>
          <p14:tracePt t="10882" x="8343900" y="4987925"/>
          <p14:tracePt t="10892" x="8258175" y="4987925"/>
          <p14:tracePt t="10897" x="8174038" y="4987925"/>
          <p14:tracePt t="10908" x="8088313" y="4987925"/>
          <p14:tracePt t="10913" x="8012113" y="4972050"/>
          <p14:tracePt t="10924" x="7951788" y="4954588"/>
          <p14:tracePt t="10930" x="7900988" y="4919663"/>
          <p14:tracePt t="10945" x="7893050" y="4903788"/>
          <p14:tracePt t="10953" x="7893050" y="4894263"/>
          <p14:tracePt t="10961" x="7893050" y="4886325"/>
          <p14:tracePt t="10969" x="7893050" y="4878388"/>
          <p14:tracePt t="10977" x="7910513" y="4878388"/>
          <p14:tracePt t="10985" x="7935913" y="4878388"/>
          <p14:tracePt t="10993" x="7977188" y="4878388"/>
          <p14:tracePt t="11002" x="8054975" y="4878388"/>
          <p14:tracePt t="11009" x="8147050" y="4878388"/>
          <p14:tracePt t="11017" x="8275638" y="4878388"/>
          <p14:tracePt t="11026" x="8394700" y="4878388"/>
          <p14:tracePt t="11034" x="8504238" y="4878388"/>
          <p14:tracePt t="11042" x="8589963" y="4878388"/>
          <p14:tracePt t="11049" x="8605838" y="4886325"/>
          <p14:tracePt t="11058" x="8615363" y="4903788"/>
          <p14:tracePt t="11066" x="8623300" y="4911725"/>
          <p14:tracePt t="11075" x="8632825" y="4919663"/>
          <p14:tracePt t="11082" x="8632825" y="4946650"/>
          <p14:tracePt t="11091" x="8632825" y="4962525"/>
          <p14:tracePt t="11098" x="8632825" y="4972050"/>
          <p14:tracePt t="11107" x="8632825" y="5005388"/>
          <p14:tracePt t="11113" x="8623300" y="5038725"/>
          <p14:tracePt t="11123" x="8580438" y="5091113"/>
          <p14:tracePt t="11129" x="8555038" y="5141913"/>
          <p14:tracePt t="11137" x="8504238" y="5183188"/>
          <p14:tracePt t="11147" x="8462963" y="5218113"/>
          <p14:tracePt t="11153" x="8435975" y="5243513"/>
          <p14:tracePt t="11162" x="8410575" y="5268913"/>
          <p14:tracePt t="11169" x="8377238" y="5286375"/>
          <p14:tracePt t="11178" x="8334375" y="5302250"/>
          <p14:tracePt t="11185" x="8266113" y="5337175"/>
          <p14:tracePt t="11193" x="8207375" y="5353050"/>
          <p14:tracePt t="11201" x="8147050" y="5380038"/>
          <p14:tracePt t="11210" x="8096250" y="5387975"/>
          <p14:tracePt t="11217" x="8037513" y="5395913"/>
          <p14:tracePt t="11226" x="7994650" y="5395913"/>
          <p14:tracePt t="11233" x="7951788" y="5395913"/>
          <p14:tracePt t="11242" x="7910513" y="5370513"/>
          <p14:tracePt t="11249" x="7875588" y="5319713"/>
          <p14:tracePt t="11258" x="7842250" y="5251450"/>
          <p14:tracePt t="11265" x="7816850" y="5167313"/>
          <p14:tracePt t="11274" x="7799388" y="5064125"/>
          <p14:tracePt t="11281" x="7781925" y="4954588"/>
          <p14:tracePt t="11291" x="7781925" y="4852988"/>
          <p14:tracePt t="11297" x="7791450" y="4749800"/>
          <p14:tracePt t="11307" x="7807325" y="4665663"/>
          <p14:tracePt t="11313" x="7859713" y="4572000"/>
          <p14:tracePt t="11324" x="7910513" y="4495800"/>
          <p14:tracePt t="11329" x="7977188" y="4427538"/>
          <p14:tracePt t="11338" x="8054975" y="4376738"/>
          <p14:tracePt t="11346" x="8131175" y="4341813"/>
          <p14:tracePt t="11354" x="8215313" y="4316413"/>
          <p14:tracePt t="11361" x="8308975" y="4308475"/>
          <p14:tracePt t="11371" x="8394700" y="4308475"/>
          <p14:tracePt t="11378" x="8462963" y="4308475"/>
          <p14:tracePt t="11388" x="8539163" y="4341813"/>
          <p14:tracePt t="11394" x="8605838" y="4394200"/>
          <p14:tracePt t="11403" x="8658225" y="4445000"/>
          <p14:tracePt t="11410" x="8691563" y="4513263"/>
          <p14:tracePt t="11418" x="8709025" y="4572000"/>
          <p14:tracePt t="11426" x="8724900" y="4630738"/>
          <p14:tracePt t="11434" x="8742363" y="4691063"/>
          <p14:tracePt t="11442" x="8742363" y="4733925"/>
          <p14:tracePt t="11450" x="8742363" y="4784725"/>
          <p14:tracePt t="11459" x="8742363" y="4792663"/>
          <p14:tracePt t="11466" x="8734425" y="4810125"/>
          <p14:tracePt t="11476" x="8734425" y="4827588"/>
          <p14:tracePt t="11482" x="8716963" y="4835525"/>
          <p14:tracePt t="11493" x="8691563" y="4852988"/>
          <p14:tracePt t="11498" x="8674100" y="4860925"/>
          <p14:tracePt t="11509" x="8648700" y="4868863"/>
          <p14:tracePt t="11514" x="8623300" y="4886325"/>
          <p14:tracePt t="11526" x="8589963" y="4894263"/>
          <p14:tracePt t="11530" x="8547100" y="4903788"/>
          <p14:tracePt t="11538" x="8513763" y="4903788"/>
          <p14:tracePt t="11546" x="8470900" y="4903788"/>
          <p14:tracePt t="11554" x="8428038" y="4903788"/>
          <p14:tracePt t="11562" x="8369300" y="4903788"/>
          <p14:tracePt t="11570" x="8326438" y="4903788"/>
          <p14:tracePt t="11578" x="8283575" y="4903788"/>
          <p14:tracePt t="11587" x="8250238" y="4903788"/>
          <p14:tracePt t="11594" x="8224838" y="4886325"/>
          <p14:tracePt t="11602" x="8199438" y="4852988"/>
          <p14:tracePt t="11611" x="8181975" y="4802188"/>
          <p14:tracePt t="11618" x="8174038" y="4759325"/>
          <p14:tracePt t="11626" x="8164513" y="4699000"/>
          <p14:tracePt t="11633" x="8164513" y="4640263"/>
          <p14:tracePt t="11642" x="8164513" y="4597400"/>
          <p14:tracePt t="11650" x="8181975" y="4546600"/>
          <p14:tracePt t="11660" x="8215313" y="4513263"/>
          <p14:tracePt t="11666" x="8266113" y="4470400"/>
          <p14:tracePt t="11676" x="8334375" y="4435475"/>
          <p14:tracePt t="11683" x="8410575" y="4419600"/>
          <p14:tracePt t="11693" x="8478838" y="4394200"/>
          <p14:tracePt t="11698" x="8555038" y="4384675"/>
          <p14:tracePt t="11710" x="8623300" y="4384675"/>
          <p14:tracePt t="11714" x="8666163" y="4384675"/>
          <p14:tracePt t="11727" x="8716963" y="4384675"/>
          <p14:tracePt t="11730" x="8724900" y="4402138"/>
          <p14:tracePt t="11738" x="8734425" y="4427538"/>
          <p14:tracePt t="11745" x="8734425" y="4445000"/>
          <p14:tracePt t="11753" x="8734425" y="4478338"/>
          <p14:tracePt t="11761" x="8734425" y="4521200"/>
          <p14:tracePt t="11777" x="8734425" y="4538663"/>
          <p14:tracePt t="11785" x="8734425" y="4564063"/>
          <p14:tracePt t="11793" x="8724900" y="4572000"/>
          <p14:tracePt t="11801" x="8709025" y="4589463"/>
          <p14:tracePt t="11809" x="8683625" y="4622800"/>
          <p14:tracePt t="11817" x="8658225" y="4640263"/>
          <p14:tracePt t="11825" x="8640763" y="4657725"/>
          <p14:tracePt t="11833" x="8632825" y="4673600"/>
          <p14:tracePt t="11842" x="8605838" y="4683125"/>
          <p14:tracePt t="11849" x="8580438" y="4699000"/>
          <p14:tracePt t="11858" x="8572500" y="4708525"/>
          <p14:tracePt t="11865" x="8564563" y="4716463"/>
          <p14:tracePt t="11874" x="8547100" y="4724400"/>
          <p14:tracePt t="11881" x="8529638" y="4733925"/>
          <p14:tracePt t="11906" x="8521700" y="4733925"/>
          <p14:tracePt t="11913" x="8521700" y="4741863"/>
          <p14:tracePt t="11938" x="8513763" y="4741863"/>
          <p14:tracePt t="12051" x="8521700" y="4716463"/>
          <p14:tracePt t="12114" x="8521700" y="4699000"/>
          <p14:tracePt t="12124" x="8521700" y="4691063"/>
          <p14:tracePt t="12130" x="8521700" y="4683125"/>
          <p14:tracePt t="12139" x="8521700" y="4673600"/>
          <p14:tracePt t="12146" x="8521700" y="4665663"/>
          <p14:tracePt t="12155" x="8521700" y="4648200"/>
          <p14:tracePt t="12163" x="8521700" y="4640263"/>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Hash password</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password hashing only (no channel read/writing)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8.94 Nanoseconds</a:t>
            </a:r>
          </a:p>
        </p:txBody>
      </p:sp>
      <p:pic>
        <p:nvPicPr>
          <p:cNvPr id="5" name="Picture 4">
            <a:extLst>
              <a:ext uri="{FF2B5EF4-FFF2-40B4-BE49-F238E27FC236}">
                <a16:creationId xmlns:a16="http://schemas.microsoft.com/office/drawing/2014/main" id="{65E5515F-289D-4A00-9407-BACEBD6582D8}"/>
              </a:ext>
            </a:extLst>
          </p:cNvPr>
          <p:cNvPicPr>
            <a:picLocks noChangeAspect="1"/>
          </p:cNvPicPr>
          <p:nvPr/>
        </p:nvPicPr>
        <p:blipFill>
          <a:blip r:embed="rId4"/>
          <a:stretch>
            <a:fillRect/>
          </a:stretch>
        </p:blipFill>
        <p:spPr>
          <a:xfrm>
            <a:off x="661249" y="2723630"/>
            <a:ext cx="4572396" cy="2743438"/>
          </a:xfrm>
          <a:prstGeom prst="rect">
            <a:avLst/>
          </a:prstGeom>
        </p:spPr>
      </p:pic>
      <p:pic>
        <p:nvPicPr>
          <p:cNvPr id="12" name="Picture 11">
            <a:extLst>
              <a:ext uri="{FF2B5EF4-FFF2-40B4-BE49-F238E27FC236}">
                <a16:creationId xmlns:a16="http://schemas.microsoft.com/office/drawing/2014/main" id="{21367328-63DC-48BA-A941-D3B2F2F8CA13}"/>
              </a:ext>
            </a:extLst>
          </p:cNvPr>
          <p:cNvPicPr>
            <a:picLocks noChangeAspect="1"/>
          </p:cNvPicPr>
          <p:nvPr/>
        </p:nvPicPr>
        <p:blipFill>
          <a:blip r:embed="rId5"/>
          <a:stretch>
            <a:fillRect/>
          </a:stretch>
        </p:blipFill>
        <p:spPr>
          <a:xfrm>
            <a:off x="5558269" y="2869947"/>
            <a:ext cx="5901439" cy="2450804"/>
          </a:xfrm>
          <a:prstGeom prst="rect">
            <a:avLst/>
          </a:prstGeom>
        </p:spPr>
      </p:pic>
      <p:pic>
        <p:nvPicPr>
          <p:cNvPr id="3" name="Audio 2">
            <a:hlinkClick r:id="" action="ppaction://media"/>
            <a:extLst>
              <a:ext uri="{FF2B5EF4-FFF2-40B4-BE49-F238E27FC236}">
                <a16:creationId xmlns:a16="http://schemas.microsoft.com/office/drawing/2014/main" id="{CA6D35D7-C9FC-4D26-B27D-E1B5B2E95B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9707914"/>
      </p:ext>
    </p:extLst>
  </p:cSld>
  <p:clrMapOvr>
    <a:masterClrMapping/>
  </p:clrMapOvr>
  <mc:AlternateContent xmlns:mc="http://schemas.openxmlformats.org/markup-compatibility/2006">
    <mc:Choice xmlns:p14="http://schemas.microsoft.com/office/powerpoint/2010/main" Requires="p14">
      <p:transition spd="slow" p14:dur="2000" advTm="12327"/>
    </mc:Choice>
    <mc:Fallback>
      <p:transition spd="slow" advTm="12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89" x="8513763" y="4640263"/>
          <p14:tracePt t="1197" x="8504238" y="4640263"/>
          <p14:tracePt t="1205" x="8496300" y="4640263"/>
          <p14:tracePt t="1213" x="8470900" y="4640263"/>
          <p14:tracePt t="1220" x="8453438" y="4640263"/>
          <p14:tracePt t="1254" x="8435975" y="4640263"/>
          <p14:tracePt t="1261" x="8428038" y="4640263"/>
          <p14:tracePt t="1337" x="8428038" y="4648200"/>
          <p14:tracePt t="1348" x="8428038" y="4657725"/>
          <p14:tracePt t="1356" x="8420100" y="4665663"/>
          <p14:tracePt t="1364" x="8420100" y="4673600"/>
          <p14:tracePt t="1372" x="8410575" y="4691063"/>
          <p14:tracePt t="1380" x="8410575" y="4699000"/>
          <p14:tracePt t="1388" x="8402638" y="4716463"/>
          <p14:tracePt t="1396" x="8394700" y="4733925"/>
          <p14:tracePt t="1404" x="8369300" y="4741863"/>
          <p14:tracePt t="1412" x="8343900" y="4759325"/>
          <p14:tracePt t="1420" x="8334375" y="4767263"/>
          <p14:tracePt t="1429" x="8318500" y="4775200"/>
          <p14:tracePt t="1436" x="8275638" y="4792663"/>
          <p14:tracePt t="1445" x="8250238" y="4810125"/>
          <p14:tracePt t="1452" x="8207375" y="4827588"/>
          <p14:tracePt t="1462" x="8139113" y="4843463"/>
          <p14:tracePt t="1468" x="8080375" y="4878388"/>
          <p14:tracePt t="1476" x="8004175" y="4894263"/>
          <p14:tracePt t="1484" x="7926388" y="4929188"/>
          <p14:tracePt t="1494" x="7842250" y="4962525"/>
          <p14:tracePt t="1501" x="7748588" y="4997450"/>
          <p14:tracePt t="1510" x="7662863" y="5030788"/>
          <p14:tracePt t="1516" x="7561263" y="5064125"/>
          <p14:tracePt t="1524" x="7467600" y="5099050"/>
          <p14:tracePt t="1532" x="7383463" y="5141913"/>
          <p14:tracePt t="1540" x="7289800" y="5192713"/>
          <p14:tracePt t="1548" x="7213600" y="5235575"/>
          <p14:tracePt t="1556" x="7196138" y="5251450"/>
          <p14:tracePt t="1564" x="7178675" y="5260975"/>
          <p14:tracePt t="1572" x="7178675" y="5268913"/>
          <p14:tracePt t="3948" x="7178675" y="5276850"/>
          <p14:tracePt t="3965" x="7178675" y="5251450"/>
          <p14:tracePt t="3972" x="7188200" y="5243513"/>
          <p14:tracePt t="4300" x="7188200" y="5235575"/>
          <p14:tracePt t="4774" x="7188200" y="5226050"/>
          <p14:tracePt t="4789" x="7196138" y="5226050"/>
          <p14:tracePt t="4797" x="7204075" y="5226050"/>
          <p14:tracePt t="4997" x="7213600" y="5226050"/>
          <p14:tracePt t="5004" x="7229475" y="5226050"/>
          <p14:tracePt t="5012" x="7256463" y="5226050"/>
          <p14:tracePt t="5020" x="7272338" y="5226050"/>
          <p14:tracePt t="5036" x="7297738" y="5226050"/>
          <p14:tracePt t="5046" x="7315200" y="5226050"/>
          <p14:tracePt t="5052" x="7332663" y="5226050"/>
          <p14:tracePt t="5061" x="7366000" y="5226050"/>
          <p14:tracePt t="5077" x="7373938" y="5226050"/>
          <p14:tracePt t="5084" x="7400925" y="5226050"/>
          <p14:tracePt t="5126" x="7408863" y="5226050"/>
          <p14:tracePt t="5932" x="7416800" y="5226050"/>
          <p14:tracePt t="5964" x="7426325" y="5218113"/>
          <p14:tracePt t="5972" x="7434263" y="5218113"/>
          <p14:tracePt t="6044" x="7442200" y="5218113"/>
          <p14:tracePt t="6060" x="7451725" y="5218113"/>
          <p14:tracePt t="6068" x="7459663" y="5218113"/>
          <p14:tracePt t="6076" x="7467600" y="5218113"/>
          <p14:tracePt t="6093" x="7485063" y="5218113"/>
          <p14:tracePt t="6100" x="7493000" y="5218113"/>
          <p14:tracePt t="6212" x="7485063" y="5218113"/>
          <p14:tracePt t="6236" x="7467600" y="5218113"/>
          <p14:tracePt t="6244" x="7459663" y="5218113"/>
          <p14:tracePt t="6252" x="7451725" y="5218113"/>
          <p14:tracePt t="6260" x="7442200" y="5218113"/>
          <p14:tracePt t="6303" x="7434263" y="5218113"/>
          <p14:tracePt t="6334" x="7416800" y="5218113"/>
          <p14:tracePt t="6341" x="7408863" y="5218113"/>
          <p14:tracePt t="6348" x="7400925" y="5218113"/>
          <p14:tracePt t="6357" x="7383463" y="5218113"/>
          <p14:tracePt t="6364" x="7373938" y="5218113"/>
          <p14:tracePt t="6372" x="7366000" y="5218113"/>
          <p14:tracePt t="6380" x="7358063" y="5218113"/>
          <p14:tracePt t="6396" x="7340600" y="5218113"/>
          <p14:tracePt t="6404" x="7332663" y="5218113"/>
          <p14:tracePt t="6428" x="7323138" y="5218113"/>
          <p14:tracePt t="6438" x="7307263" y="5218113"/>
          <p14:tracePt t="6444" x="7297738" y="5218113"/>
          <p14:tracePt t="6460" x="7289800" y="5218113"/>
          <p14:tracePt t="6468" x="7256463" y="5226050"/>
          <p14:tracePt t="6477" x="7229475" y="5226050"/>
          <p14:tracePt t="6493" x="7204075" y="5235575"/>
          <p14:tracePt t="6500" x="7162800" y="5243513"/>
          <p14:tracePt t="6509" x="7137400" y="5243513"/>
          <p14:tracePt t="6516" x="7112000" y="5251450"/>
          <p14:tracePt t="6526" x="7094538" y="5251450"/>
          <p14:tracePt t="6532" x="7077075" y="5251450"/>
          <p14:tracePt t="6548" x="7069138" y="5251450"/>
          <p14:tracePt t="6557" x="7059613" y="5251450"/>
          <p14:tracePt t="6565" x="7043738" y="5251450"/>
          <p14:tracePt t="6573" x="7034213" y="5251450"/>
          <p14:tracePt t="6580" x="7026275" y="5251450"/>
          <p14:tracePt t="6593" x="7008813" y="5251450"/>
          <p14:tracePt t="6600" x="6975475" y="5251450"/>
          <p14:tracePt t="6609" x="6967538" y="5251450"/>
          <p14:tracePt t="6616" x="6942138" y="5251450"/>
          <p14:tracePt t="6625" x="6915150" y="5251450"/>
          <p14:tracePt t="6632" x="6889750" y="5251450"/>
          <p14:tracePt t="6641" x="6873875" y="5251450"/>
          <p14:tracePt t="6648" x="6848475" y="5251450"/>
          <p14:tracePt t="6658" x="6838950" y="5251450"/>
          <p14:tracePt t="6664" x="6823075" y="5251450"/>
          <p14:tracePt t="6673" x="6813550" y="5251450"/>
          <p14:tracePt t="6688" x="6805613" y="5251450"/>
          <p14:tracePt t="6696" x="6797675" y="5251450"/>
          <p14:tracePt t="6704" x="6788150" y="5251450"/>
          <p14:tracePt t="6720" x="6780213" y="5251450"/>
          <p14:tracePt t="6768" x="6770688" y="5251450"/>
          <p14:tracePt t="6792" x="6770688" y="5243513"/>
          <p14:tracePt t="6800" x="6770688" y="5226050"/>
          <p14:tracePt t="6809" x="6770688" y="5218113"/>
          <p14:tracePt t="6817" x="6770688" y="5208588"/>
          <p14:tracePt t="6827" x="6770688" y="5183188"/>
          <p14:tracePt t="6833" x="6770688" y="5167313"/>
          <p14:tracePt t="6843" x="6770688" y="5149850"/>
          <p14:tracePt t="6849" x="6770688" y="5132388"/>
          <p14:tracePt t="6861" x="6770688" y="5106988"/>
          <p14:tracePt t="6866" x="6788150" y="5091113"/>
          <p14:tracePt t="6877" x="6797675" y="5064125"/>
          <p14:tracePt t="6881" x="6805613" y="5056188"/>
          <p14:tracePt t="6889" x="6805613" y="5038725"/>
          <p14:tracePt t="6910" x="6823075" y="5022850"/>
          <p14:tracePt t="6912" x="6823075" y="5005388"/>
          <p14:tracePt t="6920" x="6823075" y="4997450"/>
          <p14:tracePt t="6976" x="6823075" y="4987925"/>
          <p14:tracePt t="6993" x="6813550" y="4987925"/>
          <p14:tracePt t="7001" x="6797675" y="4979988"/>
          <p14:tracePt t="7009" x="6788150" y="4979988"/>
          <p14:tracePt t="7016" x="6770688" y="4972050"/>
          <p14:tracePt t="7025" x="6762750" y="4954588"/>
          <p14:tracePt t="7032" x="6754813" y="4946650"/>
          <p14:tracePt t="7041" x="6729413" y="4929188"/>
          <p14:tracePt t="7050" x="6719888" y="4919663"/>
          <p14:tracePt t="7058" x="6719888" y="4894263"/>
          <p14:tracePt t="7064" x="6711950" y="4878388"/>
          <p14:tracePt t="7074" x="6711950" y="4868863"/>
          <p14:tracePt t="7080" x="6711950" y="4827588"/>
          <p14:tracePt t="7089" x="6711950" y="4802188"/>
          <p14:tracePt t="7096" x="6711950" y="4775200"/>
          <p14:tracePt t="7104" x="6711950" y="4759325"/>
          <p14:tracePt t="7112" x="6711950" y="4733925"/>
          <p14:tracePt t="7120" x="6711950" y="4716463"/>
          <p14:tracePt t="7128" x="6719888" y="4683125"/>
          <p14:tracePt t="7136" x="6745288" y="4665663"/>
          <p14:tracePt t="7144" x="6762750" y="4657725"/>
          <p14:tracePt t="7152" x="6813550" y="4630738"/>
          <p14:tracePt t="7160" x="6848475" y="4614863"/>
          <p14:tracePt t="7169" x="6864350" y="4614863"/>
          <p14:tracePt t="7176" x="6915150" y="4605338"/>
          <p14:tracePt t="7184" x="6942138" y="4597400"/>
          <p14:tracePt t="7193" x="6975475" y="4589463"/>
          <p14:tracePt t="7200" x="7026275" y="4572000"/>
          <p14:tracePt t="7209" x="7085013" y="4564063"/>
          <p14:tracePt t="7216" x="7145338" y="4546600"/>
          <p14:tracePt t="7226" x="7221538" y="4529138"/>
          <p14:tracePt t="7232" x="7307263" y="4521200"/>
          <p14:tracePt t="7241" x="7391400" y="4513263"/>
          <p14:tracePt t="7248" x="7493000" y="4503738"/>
          <p14:tracePt t="7257" x="7596188" y="4486275"/>
          <p14:tracePt t="7264" x="7697788" y="4478338"/>
          <p14:tracePt t="7275" x="7781925" y="4470400"/>
          <p14:tracePt t="7280" x="7867650" y="4452938"/>
          <p14:tracePt t="7289" x="7951788" y="4445000"/>
          <p14:tracePt t="7296" x="8037513" y="4435475"/>
          <p14:tracePt t="7304" x="8131175" y="4427538"/>
          <p14:tracePt t="7312" x="8215313" y="4410075"/>
          <p14:tracePt t="7321" x="8301038" y="4410075"/>
          <p14:tracePt t="7330" x="8369300" y="4410075"/>
          <p14:tracePt t="7336" x="8445500" y="4410075"/>
          <p14:tracePt t="7344" x="8513763" y="4410075"/>
          <p14:tracePt t="7353" x="8580438" y="4410075"/>
          <p14:tracePt t="7360" x="8658225" y="4410075"/>
          <p14:tracePt t="7368" x="8716963" y="4410075"/>
          <p14:tracePt t="7376" x="8767763" y="4435475"/>
          <p14:tracePt t="7384" x="8810625" y="4452938"/>
          <p14:tracePt t="7393" x="8861425" y="4478338"/>
          <p14:tracePt t="7400" x="8894763" y="4513263"/>
          <p14:tracePt t="7410" x="8937625" y="4538663"/>
          <p14:tracePt t="7416" x="8972550" y="4564063"/>
          <p14:tracePt t="7426" x="8988425" y="4579938"/>
          <p14:tracePt t="7432" x="8997950" y="4614863"/>
          <p14:tracePt t="7441" x="9005888" y="4648200"/>
          <p14:tracePt t="7448" x="9005888" y="4657725"/>
          <p14:tracePt t="7458" x="9005888" y="4691063"/>
          <p14:tracePt t="7464" x="9005888" y="4724400"/>
          <p14:tracePt t="7474" x="9005888" y="4767263"/>
          <p14:tracePt t="7480" x="8997950" y="4792663"/>
          <p14:tracePt t="7489" x="8980488" y="4827588"/>
          <p14:tracePt t="7497" x="8955088" y="4860925"/>
          <p14:tracePt t="7505" x="8921750" y="4911725"/>
          <p14:tracePt t="7512" x="8904288" y="4937125"/>
          <p14:tracePt t="7521" x="8869363" y="4962525"/>
          <p14:tracePt t="7528" x="8843963" y="4979988"/>
          <p14:tracePt t="7536" x="8810625" y="5005388"/>
          <p14:tracePt t="7544" x="8777288" y="5030788"/>
          <p14:tracePt t="7552" x="8724900" y="5056188"/>
          <p14:tracePt t="7560" x="8691563" y="5073650"/>
          <p14:tracePt t="7569" x="8658225" y="5099050"/>
          <p14:tracePt t="7576" x="8605838" y="5116513"/>
          <p14:tracePt t="7585" x="8555038" y="5132388"/>
          <p14:tracePt t="7594" x="8496300" y="5149850"/>
          <p14:tracePt t="7600" x="8428038" y="5167313"/>
          <p14:tracePt t="7610" x="8334375" y="5175250"/>
          <p14:tracePt t="7617" x="8240713" y="5183188"/>
          <p14:tracePt t="7626" x="8121650" y="5208588"/>
          <p14:tracePt t="7632" x="7994650" y="5218113"/>
          <p14:tracePt t="7641" x="7850188" y="5235575"/>
          <p14:tracePt t="7648" x="7697788" y="5243513"/>
          <p14:tracePt t="7660" x="7553325" y="5260975"/>
          <p14:tracePt t="7665" x="7416800" y="5268913"/>
          <p14:tracePt t="7677" x="7289800" y="5268913"/>
          <p14:tracePt t="7681" x="7162800" y="5268913"/>
          <p14:tracePt t="7690" x="7051675" y="5268913"/>
          <p14:tracePt t="7697" x="6932613" y="5268913"/>
          <p14:tracePt t="7706" x="6838950" y="5268913"/>
          <p14:tracePt t="7713" x="6737350" y="5268913"/>
          <p14:tracePt t="7721" x="6653213" y="5243513"/>
          <p14:tracePt t="7729" x="6575425" y="5208588"/>
          <p14:tracePt t="7737" x="6508750" y="5175250"/>
          <p14:tracePt t="7745" x="6448425" y="5132388"/>
          <p14:tracePt t="7753" x="6397625" y="5099050"/>
          <p14:tracePt t="7761" x="6364288" y="5056188"/>
          <p14:tracePt t="7768" x="6338888" y="5005388"/>
          <p14:tracePt t="7776" x="6321425" y="4962525"/>
          <p14:tracePt t="7786" x="6311900" y="4911725"/>
          <p14:tracePt t="7796" x="6311900" y="4868863"/>
          <p14:tracePt t="7801" x="6311900" y="4827588"/>
          <p14:tracePt t="7810" x="6311900" y="4784725"/>
          <p14:tracePt t="7818" x="6311900" y="4741863"/>
          <p14:tracePt t="7826" x="6311900" y="4708525"/>
          <p14:tracePt t="7832" x="6311900" y="4673600"/>
          <p14:tracePt t="7842" x="6311900" y="4648200"/>
          <p14:tracePt t="7848" x="6311900" y="4614863"/>
          <p14:tracePt t="7858" x="6311900" y="4579938"/>
          <p14:tracePt t="7864" x="6311900" y="4538663"/>
          <p14:tracePt t="7875" x="6311900" y="4503738"/>
          <p14:tracePt t="7880" x="6329363" y="4470400"/>
          <p14:tracePt t="7888" x="6364288" y="4435475"/>
          <p14:tracePt t="7910" x="6508750" y="4359275"/>
          <p14:tracePt t="7912" x="6592888" y="4325938"/>
          <p14:tracePt t="7921" x="6694488" y="4291013"/>
          <p14:tracePt t="7929" x="6813550" y="4257675"/>
          <p14:tracePt t="7937" x="6932613" y="4224338"/>
          <p14:tracePt t="7946" x="7043738" y="4197350"/>
          <p14:tracePt t="7953" x="7162800" y="4189413"/>
          <p14:tracePt t="7962" x="7272338" y="4171950"/>
          <p14:tracePt t="7969" x="7383463" y="4164013"/>
          <p14:tracePt t="7978" x="7485063" y="4164013"/>
          <p14:tracePt t="7985" x="7586663" y="4164013"/>
          <p14:tracePt t="7993" x="7680325" y="4164013"/>
          <p14:tracePt t="8001" x="7773988" y="4164013"/>
          <p14:tracePt t="8010" x="7859713" y="4171950"/>
          <p14:tracePt t="8017" x="7935913" y="4197350"/>
          <p14:tracePt t="8026" x="7994650" y="4214813"/>
          <p14:tracePt t="8033" x="8054975" y="4249738"/>
          <p14:tracePt t="8043" x="8105775" y="4275138"/>
          <p14:tracePt t="8049" x="8121650" y="4291013"/>
          <p14:tracePt t="8059" x="8147050" y="4316413"/>
          <p14:tracePt t="8065" x="8181975" y="4368800"/>
          <p14:tracePt t="8076" x="8207375" y="4394200"/>
          <p14:tracePt t="8081" x="8258175" y="4402138"/>
          <p14:tracePt t="8090" x="8283575" y="4427538"/>
          <p14:tracePt t="8098" x="8291513" y="4445000"/>
          <p14:tracePt t="8105" x="8301038" y="4460875"/>
          <p14:tracePt t="8114" x="8308975" y="4478338"/>
          <p14:tracePt t="8121" x="8308975" y="4513263"/>
          <p14:tracePt t="8129" x="8308975" y="4546600"/>
          <p14:tracePt t="8137" x="8308975" y="4564063"/>
          <p14:tracePt t="8145" x="8308975" y="4589463"/>
          <p14:tracePt t="8153" x="8308975" y="4630738"/>
          <p14:tracePt t="8161" x="8291513" y="4665663"/>
          <p14:tracePt t="8169" x="8275638" y="4716463"/>
          <p14:tracePt t="8178" x="8232775" y="4759325"/>
          <p14:tracePt t="8185" x="8215313" y="4775200"/>
          <p14:tracePt t="8194" x="8189913" y="4810125"/>
          <p14:tracePt t="8201" x="8164513" y="4852988"/>
          <p14:tracePt t="8210" x="8121650" y="4903788"/>
          <p14:tracePt t="8216" x="8080375" y="4954588"/>
          <p14:tracePt t="8226" x="8045450" y="4987925"/>
          <p14:tracePt t="8233" x="8004175" y="5030788"/>
          <p14:tracePt t="8241" x="7969250" y="5064125"/>
          <p14:tracePt t="8249" x="7926388" y="5099050"/>
          <p14:tracePt t="8258" x="7893050" y="5124450"/>
          <p14:tracePt t="8265" x="7842250" y="5149850"/>
          <p14:tracePt t="8275" x="7807325" y="5167313"/>
          <p14:tracePt t="8281" x="7773988" y="5192713"/>
          <p14:tracePt t="8290" x="7715250" y="5208588"/>
          <p14:tracePt t="8297" x="7654925" y="5226050"/>
          <p14:tracePt t="8305" x="7578725" y="5251450"/>
          <p14:tracePt t="8313" x="7502525" y="5260975"/>
          <p14:tracePt t="8321" x="7416800" y="5268913"/>
          <p14:tracePt t="8329" x="7332663" y="5286375"/>
          <p14:tracePt t="8337" x="7246938" y="5294313"/>
          <p14:tracePt t="8346" x="7145338" y="5294313"/>
          <p14:tracePt t="8353" x="7043738" y="5294313"/>
          <p14:tracePt t="8362" x="6950075" y="5294313"/>
          <p14:tracePt t="8369" x="6848475" y="5294313"/>
          <p14:tracePt t="8379" x="6762750" y="5294313"/>
          <p14:tracePt t="8385" x="6678613" y="5276850"/>
          <p14:tracePt t="8394" x="6600825" y="5260975"/>
          <p14:tracePt t="8401" x="6524625" y="5226050"/>
          <p14:tracePt t="8410" x="6456363" y="5192713"/>
          <p14:tracePt t="8417" x="6423025" y="5157788"/>
          <p14:tracePt t="8426" x="6397625" y="5116513"/>
          <p14:tracePt t="8433" x="6364288" y="5081588"/>
          <p14:tracePt t="8443" x="6346825" y="5048250"/>
          <p14:tracePt t="8449" x="6329363" y="4997450"/>
          <p14:tracePt t="8459" x="6321425" y="4954588"/>
          <p14:tracePt t="8465" x="6321425" y="4911725"/>
          <p14:tracePt t="8475" x="6321425" y="4868863"/>
          <p14:tracePt t="8481" x="6321425" y="4818063"/>
          <p14:tracePt t="8493" x="6338888" y="4759325"/>
          <p14:tracePt t="8497" x="6372225" y="4699000"/>
          <p14:tracePt t="8505" x="6423025" y="4640263"/>
          <p14:tracePt t="8513" x="6491288" y="4579938"/>
          <p14:tracePt t="8521" x="6567488" y="4521200"/>
          <p14:tracePt t="8529" x="6661150" y="4452938"/>
          <p14:tracePt t="8537" x="6762750" y="4394200"/>
          <p14:tracePt t="8545" x="6881813" y="4333875"/>
          <p14:tracePt t="8553" x="7018338" y="4275138"/>
          <p14:tracePt t="8562" x="7145338" y="4232275"/>
          <p14:tracePt t="8569" x="7272338" y="4181475"/>
          <p14:tracePt t="8579" x="7408863" y="4146550"/>
          <p14:tracePt t="8585" x="7510463" y="4113213"/>
          <p14:tracePt t="8595" x="7612063" y="4087813"/>
          <p14:tracePt t="8601" x="7688263" y="4070350"/>
          <p14:tracePt t="8611" x="7756525" y="4044950"/>
          <p14:tracePt t="8617" x="7816850" y="4037013"/>
          <p14:tracePt t="8628" x="7867650" y="4027488"/>
          <p14:tracePt t="8634" x="7910513" y="4019550"/>
          <p14:tracePt t="8644" x="7951788" y="4019550"/>
          <p14:tracePt t="8651" x="7994650" y="4019550"/>
          <p14:tracePt t="8659" x="8029575" y="4019550"/>
          <p14:tracePt t="8665" x="8080375" y="4027488"/>
          <p14:tracePt t="8675" x="8113713" y="4044950"/>
          <p14:tracePt t="8681" x="8156575" y="4079875"/>
          <p14:tracePt t="8692" x="8199438" y="4113213"/>
          <p14:tracePt t="8697" x="8224838" y="4146550"/>
          <p14:tracePt t="8705" x="8258175" y="4189413"/>
          <p14:tracePt t="8713" x="8283575" y="4224338"/>
          <p14:tracePt t="8721" x="8301038" y="4249738"/>
          <p14:tracePt t="8730" x="8318500" y="4283075"/>
          <p14:tracePt t="8737" x="8334375" y="4316413"/>
          <p14:tracePt t="8745" x="8343900" y="4351338"/>
          <p14:tracePt t="8753" x="8351838" y="4384675"/>
          <p14:tracePt t="8761" x="8359775" y="4419600"/>
          <p14:tracePt t="8769" x="8359775" y="4445000"/>
          <p14:tracePt t="8778" x="8359775" y="4478338"/>
          <p14:tracePt t="8785" x="8359775" y="4513263"/>
          <p14:tracePt t="8794" x="8359775" y="4546600"/>
          <p14:tracePt t="8801" x="8359775" y="4572000"/>
          <p14:tracePt t="8809" x="8359775" y="4605338"/>
          <p14:tracePt t="8816" x="8359775" y="4640263"/>
          <p14:tracePt t="8825" x="8343900" y="4673600"/>
          <p14:tracePt t="8832" x="8326438" y="4708525"/>
          <p14:tracePt t="8842" x="8301038" y="4741863"/>
          <p14:tracePt t="8848" x="8275638" y="4784725"/>
          <p14:tracePt t="8858" x="8250238" y="4802188"/>
          <p14:tracePt t="8864" x="8215313" y="4835525"/>
          <p14:tracePt t="8874" x="8164513" y="4860925"/>
          <p14:tracePt t="8880" x="8113713" y="4894263"/>
          <p14:tracePt t="8891" x="8062913" y="4919663"/>
          <p14:tracePt t="8896" x="8004175" y="4954588"/>
          <p14:tracePt t="8906" x="7951788" y="4972050"/>
          <p14:tracePt t="8915" x="7893050" y="4997450"/>
          <p14:tracePt t="8922" x="7850188" y="5013325"/>
          <p14:tracePt t="8932" x="7781925" y="5030788"/>
          <p14:tracePt t="8937" x="7715250" y="5056188"/>
          <p14:tracePt t="8946" x="7637463" y="5064125"/>
          <p14:tracePt t="8953" x="7561263" y="5073650"/>
          <p14:tracePt t="8962" x="7502525" y="5081588"/>
          <p14:tracePt t="8969" x="7434263" y="5081588"/>
          <p14:tracePt t="8978" x="7366000" y="5081588"/>
          <p14:tracePt t="8985" x="7289800" y="5081588"/>
          <p14:tracePt t="8994" x="7221538" y="5081588"/>
          <p14:tracePt t="9001" x="7145338" y="5081588"/>
          <p14:tracePt t="9010" x="7077075" y="5081588"/>
          <p14:tracePt t="9017" x="7000875" y="5081588"/>
          <p14:tracePt t="9026" x="6950075" y="5081588"/>
          <p14:tracePt t="9033" x="6889750" y="5081588"/>
          <p14:tracePt t="9042" x="6838950" y="5073650"/>
          <p14:tracePt t="9049" x="6797675" y="5064125"/>
          <p14:tracePt t="9058" x="6745288" y="5056188"/>
          <p14:tracePt t="9065" x="6719888" y="5056188"/>
          <p14:tracePt t="9075" x="6686550" y="5048250"/>
          <p14:tracePt t="9081" x="6678613" y="5048250"/>
          <p14:tracePt t="9092" x="6669088" y="5048250"/>
          <p14:tracePt t="9105" x="6643688" y="5030788"/>
          <p14:tracePt t="9121" x="6635750" y="5022850"/>
          <p14:tracePt t="9137" x="6626225" y="5005388"/>
          <p14:tracePt t="9153" x="6626225" y="4987925"/>
          <p14:tracePt t="9161" x="6626225" y="4962525"/>
          <p14:tracePt t="9169" x="6626225" y="4954588"/>
          <p14:tracePt t="9177" x="6626225" y="4946650"/>
          <p14:tracePt t="9265" x="6635750" y="4946650"/>
          <p14:tracePt t="9274" x="6653213" y="4987925"/>
          <p14:tracePt t="9282" x="6661150" y="5005388"/>
          <p14:tracePt t="9291" x="6686550" y="5048250"/>
          <p14:tracePt t="9298" x="6694488" y="5073650"/>
          <p14:tracePt t="9306" x="6719888" y="5099050"/>
          <p14:tracePt t="9314" x="6754813" y="5149850"/>
          <p14:tracePt t="9322" x="6805613" y="5192713"/>
          <p14:tracePt t="9330" x="6864350" y="5243513"/>
          <p14:tracePt t="9337" x="6915150" y="5286375"/>
          <p14:tracePt t="9346" x="6975475" y="5327650"/>
          <p14:tracePt t="9353" x="7026275" y="5362575"/>
          <p14:tracePt t="9362" x="7094538" y="5421313"/>
          <p14:tracePt t="9369" x="7145338" y="5464175"/>
          <p14:tracePt t="9378" x="7196138" y="5497513"/>
          <p14:tracePt t="9385" x="7229475" y="5524500"/>
          <p14:tracePt t="9394" x="7281863" y="5549900"/>
          <p14:tracePt t="9401" x="7358063" y="5583238"/>
          <p14:tracePt t="9410" x="7434263" y="5616575"/>
          <p14:tracePt t="9417" x="7535863" y="5651500"/>
          <p14:tracePt t="9426" x="7637463" y="5684838"/>
          <p14:tracePt t="9433" x="7756525" y="5727700"/>
          <p14:tracePt t="9443" x="7867650" y="5761038"/>
          <p14:tracePt t="9450" x="8020050" y="5813425"/>
          <p14:tracePt t="9458" x="8156575" y="5846763"/>
          <p14:tracePt t="9465" x="8326438" y="5889625"/>
          <p14:tracePt t="9475" x="8496300" y="5922963"/>
          <p14:tracePt t="9481" x="8691563" y="5965825"/>
          <p14:tracePt t="9491" x="8869363" y="6024563"/>
          <p14:tracePt t="9497" x="9064625" y="6067425"/>
          <p14:tracePt t="9505" x="9226550" y="6092825"/>
          <p14:tracePt t="9513" x="9388475" y="6118225"/>
          <p14:tracePt t="9521" x="9540875" y="6127750"/>
          <p14:tracePt t="9529" x="9702800" y="6135688"/>
          <p14:tracePt t="9537" x="9855200" y="6153150"/>
          <p14:tracePt t="9546" x="9991725" y="6153150"/>
          <p14:tracePt t="9553" x="10118725" y="6153150"/>
          <p14:tracePt t="9561" x="10245725" y="6153150"/>
          <p14:tracePt t="9569" x="10356850" y="6153150"/>
          <p14:tracePt t="9577" x="10475913" y="6143625"/>
          <p14:tracePt t="9585" x="10577513" y="6127750"/>
          <p14:tracePt t="9594" x="10696575" y="6092825"/>
          <p14:tracePt t="9606" x="10798175" y="6059488"/>
          <p14:tracePt t="9613" x="10901363" y="6024563"/>
          <p14:tracePt t="9621" x="11002963" y="5973763"/>
          <p14:tracePt t="9629" x="11104563" y="5932488"/>
          <p14:tracePt t="9637" x="11198225" y="5889625"/>
          <p14:tracePt t="9645" x="11282363" y="5854700"/>
          <p14:tracePt t="9653" x="11376025" y="5803900"/>
          <p14:tracePt t="9662" x="11461750" y="5761038"/>
          <p14:tracePt t="9669" x="11545888" y="5719763"/>
          <p14:tracePt t="9677" x="11606213" y="5676900"/>
          <p14:tracePt t="9685" x="11657013" y="5641975"/>
          <p14:tracePt t="9694" x="11664950" y="5634038"/>
          <p14:tracePt t="9702" x="11674475" y="5616575"/>
          <p14:tracePt t="9711" x="11682413" y="5591175"/>
          <p14:tracePt t="9718" x="11682413" y="5565775"/>
          <p14:tracePt t="9725" x="11682413" y="5557838"/>
          <p14:tracePt t="9733" x="11682413" y="5540375"/>
          <p14:tracePt t="9742" x="11682413" y="5514975"/>
          <p14:tracePt t="9757" x="11682413" y="5489575"/>
          <p14:tracePt t="9765" x="11682413" y="5464175"/>
          <p14:tracePt t="9775" x="11682413" y="5446713"/>
          <p14:tracePt t="9781" x="11682413" y="5430838"/>
          <p14:tracePt t="9793" x="11682413" y="5421313"/>
          <p14:tracePt t="9797" x="11682413" y="5405438"/>
          <p14:tracePt t="9806" x="11682413" y="5395913"/>
          <p14:tracePt t="9829" x="11682413" y="5387975"/>
          <p14:tracePt t="9895" x="11664950" y="5387975"/>
          <p14:tracePt t="9901" x="11657013" y="5387975"/>
          <p14:tracePt t="9910" x="11639550" y="5405438"/>
          <p14:tracePt t="9917" x="11622088" y="5405438"/>
          <p14:tracePt t="9926" x="11622088" y="5413375"/>
          <p14:tracePt t="9933" x="11588750" y="5438775"/>
          <p14:tracePt t="9943" x="11571288" y="5456238"/>
          <p14:tracePt t="9949" x="11555413" y="5472113"/>
          <p14:tracePt t="9958" x="11545888" y="5489575"/>
          <p14:tracePt t="9965" x="11520488" y="5507038"/>
          <p14:tracePt t="9975" x="11512550" y="5514975"/>
          <p14:tracePt t="9981" x="11495088" y="5524500"/>
          <p14:tracePt t="9990" x="11487150" y="5540375"/>
          <p14:tracePt t="9997" x="11461750" y="5557838"/>
          <p14:tracePt t="10007" x="11444288" y="5583238"/>
          <p14:tracePt t="10013" x="11418888" y="5616575"/>
          <p14:tracePt t="10020" x="11393488" y="5634038"/>
          <p14:tracePt t="10028" x="11368088" y="5651500"/>
          <p14:tracePt t="10036" x="11333163" y="5668963"/>
          <p14:tracePt t="10044" x="11282363" y="5694363"/>
          <p14:tracePt t="10052" x="11241088" y="5710238"/>
          <p14:tracePt t="10061" x="11206163" y="5727700"/>
          <p14:tracePt t="10068" x="11155363" y="5753100"/>
          <p14:tracePt t="10076" x="11096625" y="5770563"/>
          <p14:tracePt t="10084" x="11010900" y="5795963"/>
          <p14:tracePt t="10094" x="10909300" y="5813425"/>
          <p14:tracePt t="10101" x="10807700" y="5838825"/>
          <p14:tracePt t="10111" x="10688638" y="5846763"/>
          <p14:tracePt t="10117" x="10560050" y="5864225"/>
          <p14:tracePt t="10127" x="10433050" y="5872163"/>
          <p14:tracePt t="10133" x="10306050" y="5880100"/>
          <p14:tracePt t="10142" x="10179050" y="5897563"/>
          <p14:tracePt t="10149" x="10042525" y="5897563"/>
          <p14:tracePt t="10159" x="9915525" y="5897563"/>
          <p14:tracePt t="10165" x="9786938" y="5897563"/>
          <p14:tracePt t="10176" x="9659938" y="5897563"/>
          <p14:tracePt t="10181" x="9532938" y="5897563"/>
          <p14:tracePt t="10193" x="9405938" y="5897563"/>
          <p14:tracePt t="10197" x="9261475" y="5897563"/>
          <p14:tracePt t="10211" x="9124950" y="5897563"/>
          <p14:tracePt t="10214" x="8997950" y="5889625"/>
          <p14:tracePt t="10221" x="8853488" y="5880100"/>
          <p14:tracePt t="10229" x="8724900" y="5872163"/>
          <p14:tracePt t="10237" x="8597900" y="5846763"/>
          <p14:tracePt t="10245" x="8470900" y="5821363"/>
          <p14:tracePt t="10253" x="8351838" y="5795963"/>
          <p14:tracePt t="10261" x="8240713" y="5778500"/>
          <p14:tracePt t="10269" x="8121650" y="5753100"/>
          <p14:tracePt t="10277" x="8012113" y="5719763"/>
          <p14:tracePt t="10285" x="7893050" y="5694363"/>
          <p14:tracePt t="10294" x="7791450" y="5676900"/>
          <p14:tracePt t="10301" x="7705725" y="5641975"/>
          <p14:tracePt t="10311" x="7612063" y="5608638"/>
          <p14:tracePt t="10317" x="7527925" y="5575300"/>
          <p14:tracePt t="10326" x="7434263" y="5549900"/>
          <p14:tracePt t="10333" x="7358063" y="5514975"/>
          <p14:tracePt t="10342" x="7281863" y="5497513"/>
          <p14:tracePt t="10349" x="7221538" y="5464175"/>
          <p14:tracePt t="10358" x="7170738" y="5438775"/>
          <p14:tracePt t="10365" x="7112000" y="5395913"/>
          <p14:tracePt t="10375" x="7043738" y="5353050"/>
          <p14:tracePt t="10381" x="6992938" y="5319713"/>
          <p14:tracePt t="10392" x="6958013" y="5294313"/>
          <p14:tracePt t="10397" x="6907213" y="5251450"/>
          <p14:tracePt t="10407" x="6856413" y="5226050"/>
          <p14:tracePt t="10413" x="6823075" y="5192713"/>
          <p14:tracePt t="10420" x="6770688" y="5167313"/>
          <p14:tracePt t="10429" x="6754813" y="5149850"/>
          <p14:tracePt t="10437" x="6745288" y="5124450"/>
          <p14:tracePt t="10446" x="6737350" y="5116513"/>
          <p14:tracePt t="10453" x="6737350" y="5106988"/>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Hash comparison</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hash comparison work only (no channel reading)     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18.44 Nanoseconds</a:t>
            </a:r>
          </a:p>
        </p:txBody>
      </p:sp>
      <p:pic>
        <p:nvPicPr>
          <p:cNvPr id="7" name="Picture 6">
            <a:extLst>
              <a:ext uri="{FF2B5EF4-FFF2-40B4-BE49-F238E27FC236}">
                <a16:creationId xmlns:a16="http://schemas.microsoft.com/office/drawing/2014/main" id="{DFF8DC80-74A5-4DC0-B5F5-0E9157462597}"/>
              </a:ext>
            </a:extLst>
          </p:cNvPr>
          <p:cNvPicPr>
            <a:picLocks noChangeAspect="1"/>
          </p:cNvPicPr>
          <p:nvPr/>
        </p:nvPicPr>
        <p:blipFill>
          <a:blip r:embed="rId4"/>
          <a:stretch>
            <a:fillRect/>
          </a:stretch>
        </p:blipFill>
        <p:spPr>
          <a:xfrm>
            <a:off x="5390614" y="2841571"/>
            <a:ext cx="6236749" cy="2469094"/>
          </a:xfrm>
          <a:prstGeom prst="rect">
            <a:avLst/>
          </a:prstGeom>
        </p:spPr>
      </p:pic>
      <p:pic>
        <p:nvPicPr>
          <p:cNvPr id="10" name="Picture 9">
            <a:extLst>
              <a:ext uri="{FF2B5EF4-FFF2-40B4-BE49-F238E27FC236}">
                <a16:creationId xmlns:a16="http://schemas.microsoft.com/office/drawing/2014/main" id="{03F8F5DC-72D9-4302-956E-F8421BECC1BB}"/>
              </a:ext>
            </a:extLst>
          </p:cNvPr>
          <p:cNvPicPr>
            <a:picLocks noChangeAspect="1"/>
          </p:cNvPicPr>
          <p:nvPr/>
        </p:nvPicPr>
        <p:blipFill>
          <a:blip r:embed="rId5"/>
          <a:stretch>
            <a:fillRect/>
          </a:stretch>
        </p:blipFill>
        <p:spPr>
          <a:xfrm>
            <a:off x="609402" y="2704399"/>
            <a:ext cx="4572396" cy="2743438"/>
          </a:xfrm>
          <a:prstGeom prst="rect">
            <a:avLst/>
          </a:prstGeom>
        </p:spPr>
      </p:pic>
      <p:pic>
        <p:nvPicPr>
          <p:cNvPr id="3" name="Audio 2">
            <a:hlinkClick r:id="" action="ppaction://media"/>
            <a:extLst>
              <a:ext uri="{FF2B5EF4-FFF2-40B4-BE49-F238E27FC236}">
                <a16:creationId xmlns:a16="http://schemas.microsoft.com/office/drawing/2014/main" id="{2141F48C-0C6B-4842-A45A-7BD76552A4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45928406"/>
      </p:ext>
    </p:extLst>
  </p:cSld>
  <p:clrMapOvr>
    <a:masterClrMapping/>
  </p:clrMapOvr>
  <mc:AlternateContent xmlns:mc="http://schemas.openxmlformats.org/markup-compatibility/2006">
    <mc:Choice xmlns:p14="http://schemas.microsoft.com/office/powerpoint/2010/main" Requires="p14">
      <p:transition spd="slow" p14:dur="2000" advTm="2951"/>
    </mc:Choice>
    <mc:Fallback>
      <p:transition spd="slow" advTm="2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83" x="6719888" y="5064125"/>
          <p14:tracePt t="1791" x="6711950" y="5056188"/>
          <p14:tracePt t="1799" x="6678613" y="4997450"/>
          <p14:tracePt t="1807" x="6618288" y="4894263"/>
          <p14:tracePt t="1815" x="6499225" y="4802188"/>
          <p14:tracePt t="1823" x="6278563" y="4708525"/>
          <p14:tracePt t="1831" x="5964238" y="4614863"/>
          <p14:tracePt t="1840" x="5632450" y="4564063"/>
          <p14:tracePt t="1847" x="5310188" y="4546600"/>
          <p14:tracePt t="1855" x="5021263" y="4546600"/>
          <p14:tracePt t="1863" x="4775200" y="4554538"/>
          <p14:tracePt t="1872" x="4638675" y="4564063"/>
          <p14:tracePt t="1943" x="4630738" y="4564063"/>
          <p14:tracePt t="1959" x="4595813" y="4564063"/>
          <p14:tracePt t="1967" x="4570413" y="4564063"/>
          <p14:tracePt t="1975" x="4529138" y="4554538"/>
          <p14:tracePt t="1983" x="4503738" y="4546600"/>
          <p14:tracePt t="1991" x="4451350" y="4529138"/>
          <p14:tracePt t="1999" x="4367213" y="4486275"/>
          <p14:tracePt t="2007" x="4291013" y="4445000"/>
          <p14:tracePt t="2015" x="4230688" y="4402138"/>
          <p14:tracePt t="2026" x="4162425" y="4359275"/>
          <p14:tracePt t="2031" x="4103688" y="4300538"/>
          <p14:tracePt t="2041" x="4017963" y="4232275"/>
          <p14:tracePt t="2047" x="3925888" y="4156075"/>
          <p14:tracePt t="2057" x="3822700" y="4062413"/>
          <p14:tracePt t="2063" x="3678238" y="3943350"/>
          <p14:tracePt t="2073" x="3492500" y="3763963"/>
          <p14:tracePt t="2079" x="3270250" y="3568700"/>
          <p14:tracePt t="2089" x="3033713" y="3355975"/>
          <p14:tracePt t="2095" x="2803525" y="3135313"/>
          <p14:tracePt t="2105" x="2608263" y="2922588"/>
          <p14:tracePt t="2111" x="2430463" y="2727325"/>
          <p14:tracePt t="2119" x="2276475" y="2549525"/>
          <p14:tracePt t="2127" x="2157413" y="2397125"/>
          <p14:tracePt t="2135" x="2038350" y="2260600"/>
          <p14:tracePt t="2143" x="1920875" y="2133600"/>
          <p14:tracePt t="2151" x="1784350" y="1997075"/>
          <p14:tracePt t="2159" x="1673225" y="1885950"/>
          <p14:tracePt t="2167" x="1579563" y="1809750"/>
          <p14:tracePt t="2175" x="1503363" y="1725613"/>
          <p14:tracePt t="2183" x="1444625" y="1649413"/>
          <p14:tracePt t="2191" x="1393825" y="1581150"/>
          <p14:tracePt t="2199" x="1350963" y="1504950"/>
          <p14:tracePt t="2207" x="1308100" y="1427163"/>
          <p14:tracePt t="2216" x="1249363" y="1350963"/>
          <p14:tracePt t="2224" x="1181100" y="1257300"/>
          <p14:tracePt t="2232" x="1095375" y="1163638"/>
          <p14:tracePt t="2240" x="976313" y="1069975"/>
          <p14:tracePt t="2248" x="823913" y="942975"/>
          <p14:tracePt t="2256" x="585788" y="755650"/>
          <p14:tracePt t="2263" x="373063" y="595313"/>
          <p14:tracePt t="2271" x="161925" y="415925"/>
          <p14:tracePt t="2279" x="0" y="263525"/>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Channel reading string</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reading a string from a channel    </a:t>
            </a:r>
          </a:p>
          <a:p>
            <a:r>
              <a:rPr lang="en-GB" dirty="0"/>
              <a:t>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70.56 Nanoseconds</a:t>
            </a:r>
          </a:p>
        </p:txBody>
      </p:sp>
      <p:pic>
        <p:nvPicPr>
          <p:cNvPr id="3" name="Picture 2">
            <a:extLst>
              <a:ext uri="{FF2B5EF4-FFF2-40B4-BE49-F238E27FC236}">
                <a16:creationId xmlns:a16="http://schemas.microsoft.com/office/drawing/2014/main" id="{D91A2519-596C-4A68-BF5C-CF4CF2A26DBB}"/>
              </a:ext>
            </a:extLst>
          </p:cNvPr>
          <p:cNvPicPr>
            <a:picLocks noChangeAspect="1"/>
          </p:cNvPicPr>
          <p:nvPr/>
        </p:nvPicPr>
        <p:blipFill>
          <a:blip r:embed="rId4"/>
          <a:stretch>
            <a:fillRect/>
          </a:stretch>
        </p:blipFill>
        <p:spPr>
          <a:xfrm>
            <a:off x="6399497" y="2915671"/>
            <a:ext cx="4413887" cy="2359356"/>
          </a:xfrm>
          <a:prstGeom prst="rect">
            <a:avLst/>
          </a:prstGeom>
        </p:spPr>
      </p:pic>
      <p:pic>
        <p:nvPicPr>
          <p:cNvPr id="5" name="Picture 4">
            <a:extLst>
              <a:ext uri="{FF2B5EF4-FFF2-40B4-BE49-F238E27FC236}">
                <a16:creationId xmlns:a16="http://schemas.microsoft.com/office/drawing/2014/main" id="{EAFA220F-D5E5-4E6E-B7F8-6E32BE6A25C8}"/>
              </a:ext>
            </a:extLst>
          </p:cNvPr>
          <p:cNvPicPr>
            <a:picLocks noChangeAspect="1"/>
          </p:cNvPicPr>
          <p:nvPr/>
        </p:nvPicPr>
        <p:blipFill>
          <a:blip r:embed="rId5"/>
          <a:stretch>
            <a:fillRect/>
          </a:stretch>
        </p:blipFill>
        <p:spPr>
          <a:xfrm>
            <a:off x="1097280" y="2720582"/>
            <a:ext cx="4578493" cy="2749534"/>
          </a:xfrm>
          <a:prstGeom prst="rect">
            <a:avLst/>
          </a:prstGeom>
        </p:spPr>
      </p:pic>
      <p:pic>
        <p:nvPicPr>
          <p:cNvPr id="7" name="Audio 6">
            <a:hlinkClick r:id="" action="ppaction://media"/>
            <a:extLst>
              <a:ext uri="{FF2B5EF4-FFF2-40B4-BE49-F238E27FC236}">
                <a16:creationId xmlns:a16="http://schemas.microsoft.com/office/drawing/2014/main" id="{37F0EDB3-60C6-4B0B-B746-5CFE12AD9F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1912016"/>
      </p:ext>
    </p:extLst>
  </p:cSld>
  <p:clrMapOvr>
    <a:masterClrMapping/>
  </p:clrMapOvr>
  <mc:AlternateContent xmlns:mc="http://schemas.openxmlformats.org/markup-compatibility/2006">
    <mc:Choice xmlns:p14="http://schemas.microsoft.com/office/powerpoint/2010/main" Requires="p14">
      <p:transition spd="slow" p14:dur="2000" advTm="9208"/>
    </mc:Choice>
    <mc:Fallback>
      <p:transition spd="slow" advTm="9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6185" x="7510463" y="5608638"/>
          <p14:tracePt t="6201" x="7510463" y="5583238"/>
          <p14:tracePt t="6210" x="7510463" y="5575300"/>
          <p14:tracePt t="6217" x="7510463" y="5549900"/>
          <p14:tracePt t="6228" x="7510463" y="5524500"/>
          <p14:tracePt t="6233" x="7493000" y="5507038"/>
          <p14:tracePt t="6244" x="7485063" y="5497513"/>
          <p14:tracePt t="6249" x="7485063" y="5472113"/>
          <p14:tracePt t="6261" x="7467600" y="5456238"/>
          <p14:tracePt t="6266" x="7467600" y="5446713"/>
          <p14:tracePt t="6277" x="7467600" y="5438775"/>
          <p14:tracePt t="6281" x="7467600" y="5421313"/>
          <p14:tracePt t="6296" x="7467600" y="5405438"/>
          <p14:tracePt t="6304" x="7467600" y="5387975"/>
          <p14:tracePt t="6328" x="7467600" y="5380038"/>
          <p14:tracePt t="6336" x="7467600" y="5370513"/>
          <p14:tracePt t="6352" x="7467600" y="5353050"/>
          <p14:tracePt t="6360" x="7467600" y="5345113"/>
          <p14:tracePt t="6368" x="7467600" y="5337175"/>
          <p14:tracePt t="6377" x="7467600" y="5327650"/>
          <p14:tracePt t="6384" x="7467600" y="5319713"/>
          <p14:tracePt t="6393" x="7467600" y="5294313"/>
          <p14:tracePt t="6400" x="7477125" y="5276850"/>
          <p14:tracePt t="6409" x="7485063" y="5251450"/>
          <p14:tracePt t="6417" x="7485063" y="5243513"/>
          <p14:tracePt t="6425" x="7493000" y="5226050"/>
          <p14:tracePt t="6433" x="7493000" y="5218113"/>
          <p14:tracePt t="6442" x="7502525" y="5208588"/>
          <p14:tracePt t="6449" x="7502525" y="5200650"/>
          <p14:tracePt t="6458" x="7502525" y="5192713"/>
          <p14:tracePt t="6817" x="7527925" y="5192713"/>
          <p14:tracePt t="6826" x="7527925" y="5200650"/>
          <p14:tracePt t="6832" x="7545388" y="5226050"/>
          <p14:tracePt t="6842" x="7553325" y="5226050"/>
          <p14:tracePt t="6849" x="7561263" y="5243513"/>
          <p14:tracePt t="6861" x="7578725" y="5251450"/>
          <p14:tracePt t="6868" x="7586663" y="5251450"/>
          <p14:tracePt t="6877" x="7596188" y="5276850"/>
          <p14:tracePt t="6881" x="7612063" y="5286375"/>
          <p14:tracePt t="6889" x="7629525" y="5294313"/>
          <p14:tracePt t="6897" x="7646988" y="5294313"/>
          <p14:tracePt t="6904" x="7662863" y="5302250"/>
          <p14:tracePt t="6912" x="7688263" y="5302250"/>
          <p14:tracePt t="6921" x="7715250" y="5302250"/>
          <p14:tracePt t="6929" x="7723188" y="5302250"/>
          <p14:tracePt t="6936" x="7748588" y="5302250"/>
          <p14:tracePt t="6945" x="7781925" y="5302250"/>
          <p14:tracePt t="6960" x="7807325" y="5302250"/>
          <p14:tracePt t="6960" x="7832725" y="5302250"/>
          <p14:tracePt t="6968" x="7875588" y="5302250"/>
          <p14:tracePt t="6977" x="7900988" y="5294313"/>
          <p14:tracePt t="6985" x="7935913" y="5286375"/>
          <p14:tracePt t="6993" x="7977188" y="5268913"/>
          <p14:tracePt t="7001" x="8029575" y="5251450"/>
          <p14:tracePt t="7009" x="8080375" y="5243513"/>
          <p14:tracePt t="7017" x="8113713" y="5226050"/>
          <p14:tracePt t="7026" x="8139113" y="5218113"/>
          <p14:tracePt t="7033" x="8174038" y="5208588"/>
          <p14:tracePt t="7042" x="8199438" y="5200650"/>
          <p14:tracePt t="7049" x="8232775" y="5192713"/>
          <p14:tracePt t="7059" x="8250238" y="5183188"/>
          <p14:tracePt t="7065" x="8258175" y="5175250"/>
          <p14:tracePt t="7075" x="8266113" y="5175250"/>
          <p14:tracePt t="7081" x="8283575" y="5175250"/>
          <p14:tracePt t="7089" x="8291513" y="5167313"/>
          <p14:tracePt t="7096" x="8326438" y="5157788"/>
          <p14:tracePt t="7104" x="8343900" y="5132388"/>
          <p14:tracePt t="7113" x="8351838" y="5124450"/>
          <p14:tracePt t="7120" x="8377238" y="5106988"/>
          <p14:tracePt t="7128" x="8402638" y="5106988"/>
          <p14:tracePt t="7136" x="8428038" y="5091113"/>
          <p14:tracePt t="7144" x="8428038" y="5081588"/>
          <p14:tracePt t="7152" x="8435975" y="5073650"/>
          <p14:tracePt t="7163" x="8445500" y="5073650"/>
          <p14:tracePt t="7168" x="8453438" y="5064125"/>
          <p14:tracePt t="7176" x="8462963" y="5064125"/>
          <p14:tracePt t="7185" x="8470900" y="5056188"/>
          <p14:tracePt t="7200" x="8478838" y="5048250"/>
          <p14:tracePt t="7209" x="8478838" y="5038725"/>
          <p14:tracePt t="7218" x="8478838" y="5030788"/>
          <p14:tracePt t="7232" x="8488363" y="5022850"/>
          <p14:tracePt t="7242" x="8496300" y="5022850"/>
          <p14:tracePt t="7733" x="8488363" y="5022850"/>
          <p14:tracePt t="7742" x="8470900" y="5030788"/>
          <p14:tracePt t="7748" x="8462963" y="5030788"/>
          <p14:tracePt t="7757" x="8453438" y="5038725"/>
          <p14:tracePt t="7764" x="8445500" y="5038725"/>
          <p14:tracePt t="7774" x="8428038" y="5048250"/>
          <p14:tracePt t="7780" x="8410575" y="5048250"/>
          <p14:tracePt t="7792" x="8385175" y="5056188"/>
          <p14:tracePt t="7797" x="8369300" y="5056188"/>
          <p14:tracePt t="7805" x="8334375" y="5056188"/>
          <p14:tracePt t="7812" x="8301038" y="5064125"/>
          <p14:tracePt t="7821" x="8275638" y="5064125"/>
          <p14:tracePt t="7828" x="8240713" y="5073650"/>
          <p14:tracePt t="7837" x="8215313" y="5073650"/>
          <p14:tracePt t="7844" x="8174038" y="5081588"/>
          <p14:tracePt t="7852" x="8147050" y="5081588"/>
          <p14:tracePt t="7861" x="8121650" y="5081588"/>
          <p14:tracePt t="7869" x="8088313" y="5091113"/>
          <p14:tracePt t="7877" x="8054975" y="5099050"/>
          <p14:tracePt t="7885" x="8012113" y="5099050"/>
          <p14:tracePt t="7893" x="7969250" y="5099050"/>
          <p14:tracePt t="7900" x="7935913" y="5099050"/>
          <p14:tracePt t="7909" x="7900988" y="5099050"/>
          <p14:tracePt t="7916" x="7867650" y="5099050"/>
          <p14:tracePt t="7926" x="7850188" y="5099050"/>
          <p14:tracePt t="7932" x="7816850" y="5099050"/>
          <p14:tracePt t="7942" x="7773988" y="5099050"/>
          <p14:tracePt t="7948" x="7740650" y="5099050"/>
          <p14:tracePt t="7959" x="7715250" y="5099050"/>
          <p14:tracePt t="7964" x="7688263" y="5099050"/>
          <p14:tracePt t="7975" x="7662863" y="5099050"/>
          <p14:tracePt t="7980" x="7637463" y="5099050"/>
          <p14:tracePt t="7991" x="7612063" y="5099050"/>
          <p14:tracePt t="7997" x="7578725" y="5099050"/>
          <p14:tracePt t="8004" x="7570788" y="5099050"/>
          <p14:tracePt t="8013" x="7561263" y="5099050"/>
          <p14:tracePt t="8021" x="7545388" y="5099050"/>
          <p14:tracePt t="8028" x="7518400" y="5099050"/>
          <p14:tracePt t="8036" x="7510463" y="5099050"/>
          <p14:tracePt t="8044" x="7502525" y="5099050"/>
          <p14:tracePt t="8052" x="7493000" y="5099050"/>
          <p14:tracePt t="8068" x="7485063" y="5099050"/>
          <p14:tracePt t="8125" x="7467600" y="5106988"/>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Channel writing string</a:t>
            </a:r>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writing a string to a channel</a:t>
            </a:r>
          </a:p>
          <a:p>
            <a:r>
              <a:rPr lang="en-GB" dirty="0"/>
              <a:t>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05873"/>
            <a:ext cx="3384222" cy="646331"/>
          </a:xfrm>
          <a:prstGeom prst="rect">
            <a:avLst/>
          </a:prstGeom>
          <a:noFill/>
        </p:spPr>
        <p:txBody>
          <a:bodyPr wrap="square" rtlCol="0">
            <a:spAutoFit/>
          </a:bodyPr>
          <a:lstStyle/>
          <a:p>
            <a:pPr algn="ctr"/>
            <a:r>
              <a:rPr lang="en-GB" dirty="0"/>
              <a:t>Median Time: 106.98 Nanoseconds</a:t>
            </a:r>
          </a:p>
        </p:txBody>
      </p:sp>
      <p:pic>
        <p:nvPicPr>
          <p:cNvPr id="3" name="Picture 2">
            <a:extLst>
              <a:ext uri="{FF2B5EF4-FFF2-40B4-BE49-F238E27FC236}">
                <a16:creationId xmlns:a16="http://schemas.microsoft.com/office/drawing/2014/main" id="{661BDBE1-CD91-45F8-BE38-8391D6339D9E}"/>
              </a:ext>
            </a:extLst>
          </p:cNvPr>
          <p:cNvPicPr>
            <a:picLocks noChangeAspect="1"/>
          </p:cNvPicPr>
          <p:nvPr/>
        </p:nvPicPr>
        <p:blipFill>
          <a:blip r:embed="rId4"/>
          <a:stretch>
            <a:fillRect/>
          </a:stretch>
        </p:blipFill>
        <p:spPr>
          <a:xfrm>
            <a:off x="5836231" y="2924815"/>
            <a:ext cx="5413717" cy="2341067"/>
          </a:xfrm>
          <a:prstGeom prst="rect">
            <a:avLst/>
          </a:prstGeom>
        </p:spPr>
      </p:pic>
      <p:pic>
        <p:nvPicPr>
          <p:cNvPr id="5" name="Picture 4">
            <a:extLst>
              <a:ext uri="{FF2B5EF4-FFF2-40B4-BE49-F238E27FC236}">
                <a16:creationId xmlns:a16="http://schemas.microsoft.com/office/drawing/2014/main" id="{A3A836F3-A593-443F-AD0D-F48689130114}"/>
              </a:ext>
            </a:extLst>
          </p:cNvPr>
          <p:cNvPicPr>
            <a:picLocks noChangeAspect="1"/>
          </p:cNvPicPr>
          <p:nvPr/>
        </p:nvPicPr>
        <p:blipFill>
          <a:blip r:embed="rId5"/>
          <a:stretch>
            <a:fillRect/>
          </a:stretch>
        </p:blipFill>
        <p:spPr>
          <a:xfrm>
            <a:off x="846112" y="2723630"/>
            <a:ext cx="4572396" cy="2743438"/>
          </a:xfrm>
          <a:prstGeom prst="rect">
            <a:avLst/>
          </a:prstGeom>
        </p:spPr>
      </p:pic>
      <p:pic>
        <p:nvPicPr>
          <p:cNvPr id="6" name="Audio 5">
            <a:hlinkClick r:id="" action="ppaction://media"/>
            <a:extLst>
              <a:ext uri="{FF2B5EF4-FFF2-40B4-BE49-F238E27FC236}">
                <a16:creationId xmlns:a16="http://schemas.microsoft.com/office/drawing/2014/main" id="{3D0012E0-CB93-4915-B859-BEBAC2F684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04007061"/>
      </p:ext>
    </p:extLst>
  </p:cSld>
  <p:clrMapOvr>
    <a:masterClrMapping/>
  </p:clrMapOvr>
  <mc:AlternateContent xmlns:mc="http://schemas.openxmlformats.org/markup-compatibility/2006">
    <mc:Choice xmlns:p14="http://schemas.microsoft.com/office/powerpoint/2010/main" Requires="p14">
      <p:transition spd="slow" p14:dur="2000" advTm="9760"/>
    </mc:Choice>
    <mc:Fallback>
      <p:transition spd="slow" advTm="9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975" x="7467600" y="5124450"/>
          <p14:tracePt t="1991" x="7467600" y="5132388"/>
          <p14:tracePt t="1999" x="7467600" y="5141913"/>
          <p14:tracePt t="2008" x="7467600" y="5149850"/>
          <p14:tracePt t="2015" x="7467600" y="5157788"/>
          <p14:tracePt t="2024" x="7467600" y="5175250"/>
          <p14:tracePt t="2040" x="7467600" y="5183188"/>
          <p14:tracePt t="2056" x="7467600" y="5192713"/>
          <p14:tracePt t="2063" x="7477125" y="5200650"/>
          <p14:tracePt t="2072" x="7485063" y="5218113"/>
          <p14:tracePt t="2079" x="7485063" y="5226050"/>
          <p14:tracePt t="2089" x="7493000" y="5243513"/>
          <p14:tracePt t="2095" x="7502525" y="5260975"/>
          <p14:tracePt t="2103" x="7510463" y="5294313"/>
          <p14:tracePt t="2120" x="7510463" y="5319713"/>
          <p14:tracePt t="2127" x="7518400" y="5345113"/>
          <p14:tracePt t="2137" x="7518400" y="5353050"/>
          <p14:tracePt t="2143" x="7527925" y="5380038"/>
          <p14:tracePt t="2151" x="7527925" y="5387975"/>
          <p14:tracePt t="2159" x="7535863" y="5421313"/>
          <p14:tracePt t="2167" x="7545388" y="5446713"/>
          <p14:tracePt t="2175" x="7553325" y="5464175"/>
          <p14:tracePt t="2191" x="7561263" y="5481638"/>
          <p14:tracePt t="2231" x="7561263" y="5489575"/>
          <p14:tracePt t="2283" x="7561263" y="5497513"/>
          <p14:tracePt t="5040" x="7570788" y="5507038"/>
          <p14:tracePt t="5047" x="7578725" y="5507038"/>
          <p14:tracePt t="5056" x="7604125" y="5507038"/>
          <p14:tracePt t="5063" x="7612063" y="5507038"/>
          <p14:tracePt t="5072" x="7654925" y="5497513"/>
          <p14:tracePt t="5079" x="7697788" y="5489575"/>
          <p14:tracePt t="5089" x="7723188" y="5489575"/>
          <p14:tracePt t="5095" x="7756525" y="5481638"/>
          <p14:tracePt t="5106" x="7799388" y="5472113"/>
          <p14:tracePt t="5111" x="7816850" y="5472113"/>
          <p14:tracePt t="5119" x="7824788" y="5464175"/>
          <p14:tracePt t="5127" x="7850188" y="5464175"/>
          <p14:tracePt t="5135" x="7859713" y="5464175"/>
          <p14:tracePt t="5151" x="7867650" y="5464175"/>
          <p14:tracePt t="5311" x="7875588" y="5464175"/>
          <p14:tracePt t="5335" x="7875588" y="5472113"/>
          <p14:tracePt t="5343" x="7875588" y="5497513"/>
          <p14:tracePt t="5351" x="7875588" y="5507038"/>
          <p14:tracePt t="5359" x="7875588" y="5524500"/>
          <p14:tracePt t="5367" x="7875588" y="5549900"/>
          <p14:tracePt t="5375" x="7875588" y="5575300"/>
          <p14:tracePt t="5384" x="7875588" y="5583238"/>
          <p14:tracePt t="5391" x="7875588" y="5600700"/>
          <p14:tracePt t="5407" x="7875588" y="5608638"/>
          <p14:tracePt t="5417" x="7875588" y="5626100"/>
          <p14:tracePt t="5431" x="7875588" y="5634038"/>
          <p14:tracePt t="5440" x="7875588" y="5641975"/>
          <p14:tracePt t="5447" x="7875588" y="5651500"/>
          <p14:tracePt t="5456" x="7875588" y="5659438"/>
          <p14:tracePt t="5463" x="7867650" y="5668963"/>
          <p14:tracePt t="5472" x="7850188" y="5676900"/>
          <p14:tracePt t="5479" x="7832725" y="5684838"/>
          <p14:tracePt t="5488" x="7807325" y="5684838"/>
          <p14:tracePt t="5495" x="7781925" y="5684838"/>
          <p14:tracePt t="5506" x="7766050" y="5684838"/>
          <p14:tracePt t="5511" x="7748588" y="5694363"/>
          <p14:tracePt t="5519" x="7740650" y="5694363"/>
          <p14:tracePt t="5527" x="7731125" y="5694363"/>
          <p14:tracePt t="5535" x="7715250" y="5694363"/>
          <p14:tracePt t="5543" x="7705725" y="5694363"/>
          <p14:tracePt t="5552" x="7688263" y="5694363"/>
          <p14:tracePt t="5559" x="7672388" y="5684838"/>
          <p14:tracePt t="5567" x="7672388" y="5659438"/>
          <p14:tracePt t="5575" x="7672388" y="5651500"/>
          <p14:tracePt t="5583" x="7654925" y="5641975"/>
          <p14:tracePt t="5591" x="7654925" y="5616575"/>
          <p14:tracePt t="5599" x="7654925" y="5591175"/>
          <p14:tracePt t="5607" x="7646988" y="5583238"/>
          <p14:tracePt t="5615" x="7637463" y="5565775"/>
          <p14:tracePt t="5623" x="7629525" y="5524500"/>
          <p14:tracePt t="5631" x="7629525" y="5497513"/>
          <p14:tracePt t="5640" x="7629525" y="5472113"/>
          <p14:tracePt t="5647" x="7621588" y="5464175"/>
          <p14:tracePt t="5656" x="7621588" y="5446713"/>
          <p14:tracePt t="5664" x="7621588" y="5438775"/>
          <p14:tracePt t="5679" x="7621588" y="5430838"/>
          <p14:tracePt t="5688" x="7621588" y="5421313"/>
          <p14:tracePt t="5695" x="7612063" y="5413375"/>
          <p14:tracePt t="5704" x="7612063" y="5405438"/>
          <p14:tracePt t="5711" x="7612063" y="5395913"/>
          <p14:tracePt t="5736" x="7604125" y="5380038"/>
          <p14:tracePt t="5743" x="7604125" y="5370513"/>
          <p14:tracePt t="5751" x="7586663" y="5362575"/>
          <p14:tracePt t="5759" x="7586663" y="5353050"/>
          <p14:tracePt t="5767" x="7578725" y="5337175"/>
          <p14:tracePt t="5775" x="7570788" y="5311775"/>
          <p14:tracePt t="5783" x="7561263" y="5276850"/>
          <p14:tracePt t="5791" x="7553325" y="5251450"/>
          <p14:tracePt t="5799" x="7535863" y="5226050"/>
          <p14:tracePt t="5807" x="7510463" y="5183188"/>
          <p14:tracePt t="5815" x="7502525" y="5157788"/>
          <p14:tracePt t="5823" x="7493000" y="5141913"/>
          <p14:tracePt t="5831" x="7477125" y="5106988"/>
          <p14:tracePt t="5840" x="7459663" y="5056188"/>
          <p14:tracePt t="5847" x="7442200" y="5005388"/>
          <p14:tracePt t="5856" x="7434263" y="4962525"/>
          <p14:tracePt t="5863" x="7426325" y="4911725"/>
          <p14:tracePt t="5872" x="7408863" y="4868863"/>
          <p14:tracePt t="5879" x="7408863" y="4827588"/>
          <p14:tracePt t="5887" x="7408863" y="4784725"/>
          <p14:tracePt t="5906" x="7408863" y="4708525"/>
          <p14:tracePt t="5911" x="7426325" y="4673600"/>
          <p14:tracePt t="5921" x="7442200" y="4622800"/>
          <p14:tracePt t="5928" x="7459663" y="4589463"/>
          <p14:tracePt t="5935" x="7477125" y="4554538"/>
          <p14:tracePt t="5943" x="7493000" y="4529138"/>
          <p14:tracePt t="5951" x="7518400" y="4495800"/>
          <p14:tracePt t="5960" x="7553325" y="4452938"/>
          <p14:tracePt t="5967" x="7570788" y="4452938"/>
          <p14:tracePt t="5975" x="7596188" y="4427538"/>
          <p14:tracePt t="5983" x="7629525" y="4410075"/>
          <p14:tracePt t="5991" x="7680325" y="4384675"/>
          <p14:tracePt t="5999" x="7723188" y="4376738"/>
          <p14:tracePt t="6007" x="7773988" y="4368800"/>
          <p14:tracePt t="6015" x="7816850" y="4359275"/>
          <p14:tracePt t="6023" x="7850188" y="4359275"/>
          <p14:tracePt t="6031" x="7867650" y="4359275"/>
          <p14:tracePt t="6040" x="7893050" y="4359275"/>
          <p14:tracePt t="6047" x="7926388" y="4359275"/>
          <p14:tracePt t="6056" x="7961313" y="4359275"/>
          <p14:tracePt t="6063" x="8004175" y="4359275"/>
          <p14:tracePt t="6071" x="8045450" y="4368800"/>
          <p14:tracePt t="6079" x="8096250" y="4402138"/>
          <p14:tracePt t="6089" x="8131175" y="4427538"/>
          <p14:tracePt t="6095" x="8181975" y="4460875"/>
          <p14:tracePt t="6105" x="8207375" y="4486275"/>
          <p14:tracePt t="6111" x="8232775" y="4521200"/>
          <p14:tracePt t="6121" x="8266113" y="4572000"/>
          <p14:tracePt t="6127" x="8283575" y="4614863"/>
          <p14:tracePt t="6136" x="8318500" y="4683125"/>
          <p14:tracePt t="6143" x="8334375" y="4741863"/>
          <p14:tracePt t="6151" x="8351838" y="4775200"/>
          <p14:tracePt t="6159" x="8359775" y="4810125"/>
          <p14:tracePt t="6167" x="8369300" y="4852988"/>
          <p14:tracePt t="6175" x="8377238" y="4903788"/>
          <p14:tracePt t="6184" x="8394700" y="4946650"/>
          <p14:tracePt t="6192" x="8394700" y="4987925"/>
          <p14:tracePt t="6200" x="8394700" y="5038725"/>
          <p14:tracePt t="6208" x="8394700" y="5081588"/>
          <p14:tracePt t="6216" x="8394700" y="5106988"/>
          <p14:tracePt t="6225" x="8394700" y="5141913"/>
          <p14:tracePt t="6232" x="8394700" y="5175250"/>
          <p14:tracePt t="6240" x="8394700" y="5208588"/>
          <p14:tracePt t="6247" x="8394700" y="5243513"/>
          <p14:tracePt t="6256" x="8369300" y="5276850"/>
          <p14:tracePt t="6264" x="8351838" y="5311775"/>
          <p14:tracePt t="6272" x="8326438" y="5345113"/>
          <p14:tracePt t="6279" x="8301038" y="5370513"/>
          <p14:tracePt t="6289" x="8266113" y="5395913"/>
          <p14:tracePt t="6296" x="8215313" y="5421313"/>
          <p14:tracePt t="6305" x="8181975" y="5421313"/>
          <p14:tracePt t="6311" x="8139113" y="5438775"/>
          <p14:tracePt t="6322" x="8080375" y="5456238"/>
          <p14:tracePt t="6327" x="8004175" y="5472113"/>
          <p14:tracePt t="6335" x="7918450" y="5489575"/>
          <p14:tracePt t="6343" x="7842250" y="5497513"/>
          <p14:tracePt t="6351" x="7773988" y="5497513"/>
          <p14:tracePt t="6359" x="7715250" y="5497513"/>
          <p14:tracePt t="6367" x="7672388" y="5497513"/>
          <p14:tracePt t="6375" x="7621588" y="5497513"/>
          <p14:tracePt t="6383" x="7586663" y="5472113"/>
          <p14:tracePt t="6391" x="7553325" y="5430838"/>
          <p14:tracePt t="6399" x="7510463" y="5395913"/>
          <p14:tracePt t="6407" x="7485063" y="5345113"/>
          <p14:tracePt t="6415" x="7451725" y="5268913"/>
          <p14:tracePt t="6423" x="7416800" y="5192713"/>
          <p14:tracePt t="6431" x="7373938" y="5116513"/>
          <p14:tracePt t="6439" x="7340600" y="5038725"/>
          <p14:tracePt t="6447" x="7297738" y="4962525"/>
          <p14:tracePt t="6456" x="7256463" y="4886325"/>
          <p14:tracePt t="6467" x="7221538" y="4810125"/>
          <p14:tracePt t="6475" x="7188200" y="4741863"/>
          <p14:tracePt t="6483" x="7170738" y="4683125"/>
          <p14:tracePt t="6491" x="7162800" y="4640263"/>
          <p14:tracePt t="6499" x="7162800" y="4605338"/>
          <p14:tracePt t="6507" x="7162800" y="4579938"/>
          <p14:tracePt t="6515" x="7162800" y="4554538"/>
          <p14:tracePt t="6523" x="7162800" y="4529138"/>
          <p14:tracePt t="6531" x="7162800" y="4503738"/>
          <p14:tracePt t="6539" x="7188200" y="4486275"/>
          <p14:tracePt t="6547" x="7221538" y="4460875"/>
          <p14:tracePt t="6556" x="7272338" y="4445000"/>
          <p14:tracePt t="6563" x="7332663" y="4427538"/>
          <p14:tracePt t="6572" x="7408863" y="4402138"/>
          <p14:tracePt t="6579" x="7493000" y="4368800"/>
          <p14:tracePt t="6589" x="7570788" y="4351338"/>
          <p14:tracePt t="6595" x="7672388" y="4333875"/>
          <p14:tracePt t="6605" x="7773988" y="4325938"/>
          <p14:tracePt t="6611" x="7875588" y="4325938"/>
          <p14:tracePt t="6622" x="7969250" y="4325938"/>
          <p14:tracePt t="6627" x="8054975" y="4325938"/>
          <p14:tracePt t="6635" x="8147050" y="4341813"/>
          <p14:tracePt t="6643" x="8215313" y="4359275"/>
          <p14:tracePt t="6651" x="8283575" y="4376738"/>
          <p14:tracePt t="6659" x="8326438" y="4410075"/>
          <p14:tracePt t="6667" x="8369300" y="4452938"/>
          <p14:tracePt t="6675" x="8394700" y="4486275"/>
          <p14:tracePt t="6684" x="8420100" y="4521200"/>
          <p14:tracePt t="6692" x="8445500" y="4572000"/>
          <p14:tracePt t="6700" x="8453438" y="4614863"/>
          <p14:tracePt t="6710" x="8462963" y="4665663"/>
          <p14:tracePt t="6716" x="8470900" y="4724400"/>
          <p14:tracePt t="6725" x="8478838" y="4784725"/>
          <p14:tracePt t="6732" x="8488363" y="4827588"/>
          <p14:tracePt t="6741" x="8496300" y="4886325"/>
          <p14:tracePt t="6747" x="8496300" y="4946650"/>
          <p14:tracePt t="6756" x="8496300" y="5005388"/>
          <p14:tracePt t="6763" x="8496300" y="5056188"/>
          <p14:tracePt t="6771" x="8496300" y="5124450"/>
          <p14:tracePt t="6779" x="8478838" y="5183188"/>
          <p14:tracePt t="6789" x="8453438" y="5243513"/>
          <p14:tracePt t="6795" x="8435975" y="5302250"/>
          <p14:tracePt t="6805" x="8402638" y="5362575"/>
          <p14:tracePt t="6811" x="8377238" y="5430838"/>
          <p14:tracePt t="6822" x="8343900" y="5481638"/>
          <p14:tracePt t="6827" x="8301038" y="5532438"/>
          <p14:tracePt t="6836" x="8275638" y="5565775"/>
          <p14:tracePt t="6843" x="8240713" y="5608638"/>
          <p14:tracePt t="6851" x="8224838" y="5616575"/>
          <p14:tracePt t="6859" x="8199438" y="5626100"/>
          <p14:tracePt t="6869" x="8156575" y="5641975"/>
          <p14:tracePt t="6876" x="8121650" y="5659438"/>
          <p14:tracePt t="6884" x="8070850" y="5676900"/>
          <p14:tracePt t="6906" x="7977188" y="5694363"/>
          <p14:tracePt t="6909" x="7935913" y="5702300"/>
          <p14:tracePt t="6916" x="7893050" y="5710238"/>
          <p14:tracePt t="6925" x="7859713" y="5710238"/>
          <p14:tracePt t="6932" x="7842250" y="5710238"/>
          <p14:tracePt t="6941" x="7824788" y="5710238"/>
          <p14:tracePt t="6948" x="7807325" y="5710238"/>
          <p14:tracePt t="6960" x="7799388" y="5710238"/>
          <p14:tracePt t="6964" x="7791450" y="5710238"/>
          <p14:tracePt t="6972" x="7791450" y="5702300"/>
          <p14:tracePt t="6996" x="7781925" y="5702300"/>
          <p14:tracePt t="8123" x="7781925" y="5694363"/>
          <p14:tracePt t="8139" x="7791450" y="5684838"/>
          <p14:tracePt t="8147" x="7807325" y="5676900"/>
          <p14:tracePt t="8203" x="7824788" y="5668963"/>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BF6-84C9-4EA9-B4F7-9C79E31BF526}"/>
              </a:ext>
            </a:extLst>
          </p:cNvPr>
          <p:cNvSpPr>
            <a:spLocks noGrp="1"/>
          </p:cNvSpPr>
          <p:nvPr>
            <p:ph type="title"/>
          </p:nvPr>
        </p:nvSpPr>
        <p:spPr/>
        <p:txBody>
          <a:bodyPr/>
          <a:lstStyle/>
          <a:p>
            <a:r>
              <a:rPr lang="en-GB" dirty="0"/>
              <a:t>Channel reading </a:t>
            </a:r>
            <a:r>
              <a:rPr lang="en-GB" dirty="0" err="1"/>
              <a:t>hashpair</a:t>
            </a:r>
            <a:endParaRPr lang="en-GB" dirty="0"/>
          </a:p>
        </p:txBody>
      </p:sp>
      <p:sp>
        <p:nvSpPr>
          <p:cNvPr id="4" name="Footer Placeholder 3">
            <a:extLst>
              <a:ext uri="{FF2B5EF4-FFF2-40B4-BE49-F238E27FC236}">
                <a16:creationId xmlns:a16="http://schemas.microsoft.com/office/drawing/2014/main" id="{5106C4D9-C2A4-4096-980B-37DB8B1FEE55}"/>
              </a:ext>
            </a:extLst>
          </p:cNvPr>
          <p:cNvSpPr>
            <a:spLocks noGrp="1"/>
          </p:cNvSpPr>
          <p:nvPr>
            <p:ph type="ftr" sz="quarter" idx="11"/>
          </p:nvPr>
        </p:nvSpPr>
        <p:spPr/>
        <p:txBody>
          <a:bodyPr/>
          <a:lstStyle/>
          <a:p>
            <a:r>
              <a:rPr lang="en-GB"/>
              <a:t>Jake Bretherton 1800231</a:t>
            </a:r>
          </a:p>
        </p:txBody>
      </p:sp>
      <p:sp>
        <p:nvSpPr>
          <p:cNvPr id="8" name="TextBox 7">
            <a:extLst>
              <a:ext uri="{FF2B5EF4-FFF2-40B4-BE49-F238E27FC236}">
                <a16:creationId xmlns:a16="http://schemas.microsoft.com/office/drawing/2014/main" id="{E5E8FBDB-1D58-4215-8C3A-90E9B68A6422}"/>
              </a:ext>
            </a:extLst>
          </p:cNvPr>
          <p:cNvSpPr txBox="1"/>
          <p:nvPr/>
        </p:nvSpPr>
        <p:spPr>
          <a:xfrm>
            <a:off x="1097280" y="1882325"/>
            <a:ext cx="9036534" cy="646331"/>
          </a:xfrm>
          <a:prstGeom prst="rect">
            <a:avLst/>
          </a:prstGeom>
          <a:noFill/>
        </p:spPr>
        <p:txBody>
          <a:bodyPr wrap="square" rtlCol="0">
            <a:spAutoFit/>
          </a:bodyPr>
          <a:lstStyle/>
          <a:p>
            <a:r>
              <a:rPr lang="en-GB" dirty="0"/>
              <a:t>50,000 timings of 50,000 executions of reading a string and hash from a channel </a:t>
            </a:r>
          </a:p>
          <a:p>
            <a:r>
              <a:rPr lang="en-GB" dirty="0"/>
              <a:t>Theoretical time per execution</a:t>
            </a:r>
          </a:p>
        </p:txBody>
      </p:sp>
      <p:sp>
        <p:nvSpPr>
          <p:cNvPr id="9" name="TextBox 8">
            <a:extLst>
              <a:ext uri="{FF2B5EF4-FFF2-40B4-BE49-F238E27FC236}">
                <a16:creationId xmlns:a16="http://schemas.microsoft.com/office/drawing/2014/main" id="{D7A93ED8-44F3-49AE-B289-311D7BF9CEB4}"/>
              </a:ext>
            </a:extLst>
          </p:cNvPr>
          <p:cNvSpPr txBox="1"/>
          <p:nvPr/>
        </p:nvSpPr>
        <p:spPr>
          <a:xfrm>
            <a:off x="4006391" y="5662042"/>
            <a:ext cx="3384222" cy="369332"/>
          </a:xfrm>
          <a:prstGeom prst="rect">
            <a:avLst/>
          </a:prstGeom>
          <a:noFill/>
        </p:spPr>
        <p:txBody>
          <a:bodyPr wrap="square" rtlCol="0">
            <a:spAutoFit/>
          </a:bodyPr>
          <a:lstStyle/>
          <a:p>
            <a:pPr algn="ctr"/>
            <a:r>
              <a:rPr lang="en-GB" dirty="0"/>
              <a:t>Median Time: 73.56 Nanoseconds</a:t>
            </a:r>
          </a:p>
        </p:txBody>
      </p:sp>
      <p:pic>
        <p:nvPicPr>
          <p:cNvPr id="3" name="Picture 2">
            <a:extLst>
              <a:ext uri="{FF2B5EF4-FFF2-40B4-BE49-F238E27FC236}">
                <a16:creationId xmlns:a16="http://schemas.microsoft.com/office/drawing/2014/main" id="{DAFC9B4B-C1BC-4C64-AD51-81CF4375E117}"/>
              </a:ext>
            </a:extLst>
          </p:cNvPr>
          <p:cNvPicPr>
            <a:picLocks noChangeAspect="1"/>
          </p:cNvPicPr>
          <p:nvPr/>
        </p:nvPicPr>
        <p:blipFill>
          <a:blip r:embed="rId4"/>
          <a:stretch>
            <a:fillRect/>
          </a:stretch>
        </p:blipFill>
        <p:spPr>
          <a:xfrm>
            <a:off x="940142" y="2673621"/>
            <a:ext cx="4572396" cy="2749534"/>
          </a:xfrm>
          <a:prstGeom prst="rect">
            <a:avLst/>
          </a:prstGeom>
        </p:spPr>
      </p:pic>
      <p:pic>
        <p:nvPicPr>
          <p:cNvPr id="5" name="Picture 4">
            <a:extLst>
              <a:ext uri="{FF2B5EF4-FFF2-40B4-BE49-F238E27FC236}">
                <a16:creationId xmlns:a16="http://schemas.microsoft.com/office/drawing/2014/main" id="{4CBDA5B7-F4D4-45C9-BC26-9E8F3FD78923}"/>
              </a:ext>
            </a:extLst>
          </p:cNvPr>
          <p:cNvPicPr>
            <a:picLocks noChangeAspect="1"/>
          </p:cNvPicPr>
          <p:nvPr/>
        </p:nvPicPr>
        <p:blipFill>
          <a:blip r:embed="rId5"/>
          <a:stretch>
            <a:fillRect/>
          </a:stretch>
        </p:blipFill>
        <p:spPr>
          <a:xfrm>
            <a:off x="6209800" y="2859565"/>
            <a:ext cx="4791871" cy="2377646"/>
          </a:xfrm>
          <a:prstGeom prst="rect">
            <a:avLst/>
          </a:prstGeom>
        </p:spPr>
      </p:pic>
      <p:pic>
        <p:nvPicPr>
          <p:cNvPr id="6" name="Audio 5">
            <a:hlinkClick r:id="" action="ppaction://media"/>
            <a:extLst>
              <a:ext uri="{FF2B5EF4-FFF2-40B4-BE49-F238E27FC236}">
                <a16:creationId xmlns:a16="http://schemas.microsoft.com/office/drawing/2014/main" id="{96C7E6DF-378B-4EE5-8F61-FF8454DED5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49619811"/>
      </p:ext>
    </p:extLst>
  </p:cSld>
  <p:clrMapOvr>
    <a:masterClrMapping/>
  </p:clrMapOvr>
  <mc:AlternateContent xmlns:mc="http://schemas.openxmlformats.org/markup-compatibility/2006">
    <mc:Choice xmlns:p14="http://schemas.microsoft.com/office/powerpoint/2010/main" Requires="p14">
      <p:transition spd="slow" p14:dur="2000" advTm="5996"/>
    </mc:Choice>
    <mc:Fallback>
      <p:transition spd="slow" advTm="5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202" x="7850188" y="5659438"/>
          <p14:tracePt t="2209" x="7859713" y="5651500"/>
          <p14:tracePt t="2216" x="7875588" y="5634038"/>
          <p14:tracePt t="2225" x="7893050" y="5634038"/>
          <p14:tracePt t="2564" x="7885113" y="5634038"/>
          <p14:tracePt t="2572" x="7875588" y="5634038"/>
          <p14:tracePt t="2580" x="7867650" y="563403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80F8-6E11-4F90-9D2E-6CC1167E197D}"/>
              </a:ext>
            </a:extLst>
          </p:cNvPr>
          <p:cNvSpPr>
            <a:spLocks noGrp="1"/>
          </p:cNvSpPr>
          <p:nvPr>
            <p:ph type="title"/>
          </p:nvPr>
        </p:nvSpPr>
        <p:spPr/>
        <p:txBody>
          <a:bodyPr/>
          <a:lstStyle/>
          <a:p>
            <a:r>
              <a:rPr lang="en-GB" dirty="0"/>
              <a:t>Simplifications</a:t>
            </a:r>
          </a:p>
        </p:txBody>
      </p:sp>
      <p:sp>
        <p:nvSpPr>
          <p:cNvPr id="3" name="Content Placeholder 2">
            <a:extLst>
              <a:ext uri="{FF2B5EF4-FFF2-40B4-BE49-F238E27FC236}">
                <a16:creationId xmlns:a16="http://schemas.microsoft.com/office/drawing/2014/main" id="{75FC34C7-CD58-45C2-BA95-A9987F5D255D}"/>
              </a:ext>
            </a:extLst>
          </p:cNvPr>
          <p:cNvSpPr>
            <a:spLocks noGrp="1"/>
          </p:cNvSpPr>
          <p:nvPr>
            <p:ph idx="1"/>
          </p:nvPr>
        </p:nvSpPr>
        <p:spPr/>
        <p:txBody>
          <a:bodyPr>
            <a:normAutofit/>
          </a:bodyPr>
          <a:lstStyle/>
          <a:p>
            <a:r>
              <a:rPr lang="en-GB" sz="2800" dirty="0"/>
              <a:t>This is a toy model:</a:t>
            </a:r>
          </a:p>
          <a:p>
            <a:pPr lvl="1"/>
            <a:r>
              <a:rPr lang="en-GB" sz="2400" dirty="0"/>
              <a:t>The hashes will not be salted</a:t>
            </a:r>
            <a:endParaRPr lang="en-GB" sz="2000" dirty="0"/>
          </a:p>
          <a:p>
            <a:pPr lvl="1"/>
            <a:r>
              <a:rPr lang="en-GB" sz="2400" dirty="0"/>
              <a:t>The hash algorithm used will not be cryptographically secure</a:t>
            </a:r>
          </a:p>
          <a:p>
            <a:pPr lvl="2"/>
            <a:r>
              <a:rPr lang="en-GB" sz="2000" dirty="0"/>
              <a:t>It the principle is the same but the program will run significantly faster</a:t>
            </a:r>
          </a:p>
          <a:p>
            <a:pPr lvl="2"/>
            <a:r>
              <a:rPr lang="en-GB" sz="2000" dirty="0"/>
              <a:t>C++ has a built in hash function for dictionary keys</a:t>
            </a:r>
          </a:p>
          <a:p>
            <a:pPr lvl="2"/>
            <a:r>
              <a:rPr lang="en-GB" sz="2000" dirty="0"/>
              <a:t>Ethically, this will not be usable on actual leaks</a:t>
            </a:r>
          </a:p>
        </p:txBody>
      </p:sp>
      <p:sp>
        <p:nvSpPr>
          <p:cNvPr id="4" name="Footer Placeholder 3">
            <a:extLst>
              <a:ext uri="{FF2B5EF4-FFF2-40B4-BE49-F238E27FC236}">
                <a16:creationId xmlns:a16="http://schemas.microsoft.com/office/drawing/2014/main" id="{5A242D9F-DE36-41F2-90E3-7886A45A90EA}"/>
              </a:ext>
            </a:extLst>
          </p:cNvPr>
          <p:cNvSpPr>
            <a:spLocks noGrp="1"/>
          </p:cNvSpPr>
          <p:nvPr>
            <p:ph type="ftr" sz="quarter" idx="11"/>
          </p:nvPr>
        </p:nvSpPr>
        <p:spPr/>
        <p:txBody>
          <a:bodyPr/>
          <a:lstStyle/>
          <a:p>
            <a:r>
              <a:rPr lang="en-GB"/>
              <a:t>Jake Bretherton 1800231</a:t>
            </a:r>
          </a:p>
        </p:txBody>
      </p:sp>
      <p:pic>
        <p:nvPicPr>
          <p:cNvPr id="6" name="Audio 5">
            <a:hlinkClick r:id="" action="ppaction://media"/>
            <a:extLst>
              <a:ext uri="{FF2B5EF4-FFF2-40B4-BE49-F238E27FC236}">
                <a16:creationId xmlns:a16="http://schemas.microsoft.com/office/drawing/2014/main" id="{01DCB150-FE3E-4767-BCC1-46D0B2A5D1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86765065"/>
      </p:ext>
    </p:extLst>
  </p:cSld>
  <p:clrMapOvr>
    <a:masterClrMapping/>
  </p:clrMapOvr>
  <mc:AlternateContent xmlns:mc="http://schemas.openxmlformats.org/markup-compatibility/2006" xmlns:p14="http://schemas.microsoft.com/office/powerpoint/2010/main">
    <mc:Choice Requires="p14">
      <p:transition spd="slow" p14:dur="2000" advTm="21622"/>
    </mc:Choice>
    <mc:Fallback xmlns="">
      <p:transition spd="slow" advTm="21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5A3D-D16C-438E-B82D-48A8C1AF1FE5}"/>
              </a:ext>
            </a:extLst>
          </p:cNvPr>
          <p:cNvSpPr>
            <a:spLocks noGrp="1"/>
          </p:cNvSpPr>
          <p:nvPr>
            <p:ph type="title"/>
          </p:nvPr>
        </p:nvSpPr>
        <p:spPr/>
        <p:txBody>
          <a:bodyPr/>
          <a:lstStyle/>
          <a:p>
            <a:r>
              <a:rPr lang="en-GB" dirty="0"/>
              <a:t>Comparison</a:t>
            </a:r>
          </a:p>
        </p:txBody>
      </p:sp>
      <p:sp>
        <p:nvSpPr>
          <p:cNvPr id="4" name="Footer Placeholder 3">
            <a:extLst>
              <a:ext uri="{FF2B5EF4-FFF2-40B4-BE49-F238E27FC236}">
                <a16:creationId xmlns:a16="http://schemas.microsoft.com/office/drawing/2014/main" id="{06471625-2BD0-4723-BA48-1BD8251C151E}"/>
              </a:ext>
            </a:extLst>
          </p:cNvPr>
          <p:cNvSpPr>
            <a:spLocks noGrp="1"/>
          </p:cNvSpPr>
          <p:nvPr>
            <p:ph type="ftr" sz="quarter" idx="11"/>
          </p:nvPr>
        </p:nvSpPr>
        <p:spPr/>
        <p:txBody>
          <a:bodyPr/>
          <a:lstStyle/>
          <a:p>
            <a:r>
              <a:rPr lang="en-GB"/>
              <a:t>Jake Bretherton 1800231</a:t>
            </a:r>
          </a:p>
        </p:txBody>
      </p:sp>
      <p:sp>
        <p:nvSpPr>
          <p:cNvPr id="6" name="TextBox 5">
            <a:extLst>
              <a:ext uri="{FF2B5EF4-FFF2-40B4-BE49-F238E27FC236}">
                <a16:creationId xmlns:a16="http://schemas.microsoft.com/office/drawing/2014/main" id="{6BDED9E8-FE1A-4267-BC12-BE1994B61C41}"/>
              </a:ext>
            </a:extLst>
          </p:cNvPr>
          <p:cNvSpPr txBox="1"/>
          <p:nvPr/>
        </p:nvSpPr>
        <p:spPr>
          <a:xfrm>
            <a:off x="7634267" y="2665528"/>
            <a:ext cx="3521413" cy="2585323"/>
          </a:xfrm>
          <a:prstGeom prst="rect">
            <a:avLst/>
          </a:prstGeom>
          <a:noFill/>
        </p:spPr>
        <p:txBody>
          <a:bodyPr wrap="square" rtlCol="0">
            <a:spAutoFit/>
          </a:bodyPr>
          <a:lstStyle/>
          <a:p>
            <a:r>
              <a:rPr lang="en-GB" dirty="0"/>
              <a:t>Generation: Single character, string channel writing, 1/95</a:t>
            </a:r>
            <a:r>
              <a:rPr lang="en-GB" baseline="30000" dirty="0"/>
              <a:t>th</a:t>
            </a:r>
            <a:r>
              <a:rPr lang="en-GB" dirty="0"/>
              <a:t> of root password updating</a:t>
            </a:r>
          </a:p>
          <a:p>
            <a:endParaRPr lang="en-GB" dirty="0"/>
          </a:p>
          <a:p>
            <a:r>
              <a:rPr lang="en-GB" dirty="0"/>
              <a:t>Hashing: Hash, string channel reading, </a:t>
            </a:r>
            <a:r>
              <a:rPr lang="en-GB" dirty="0" err="1"/>
              <a:t>hashpair</a:t>
            </a:r>
            <a:r>
              <a:rPr lang="en-GB" dirty="0"/>
              <a:t> channel writing</a:t>
            </a:r>
          </a:p>
          <a:p>
            <a:endParaRPr lang="en-GB" dirty="0"/>
          </a:p>
          <a:p>
            <a:r>
              <a:rPr lang="en-GB" dirty="0"/>
              <a:t>Comparison: Hash comparison, </a:t>
            </a:r>
            <a:r>
              <a:rPr lang="en-GB" dirty="0" err="1"/>
              <a:t>haspair</a:t>
            </a:r>
            <a:r>
              <a:rPr lang="en-GB" dirty="0"/>
              <a:t> channel reading</a:t>
            </a:r>
          </a:p>
        </p:txBody>
      </p:sp>
      <p:pic>
        <p:nvPicPr>
          <p:cNvPr id="7" name="Picture 6">
            <a:extLst>
              <a:ext uri="{FF2B5EF4-FFF2-40B4-BE49-F238E27FC236}">
                <a16:creationId xmlns:a16="http://schemas.microsoft.com/office/drawing/2014/main" id="{3D26541C-1A22-451E-840B-61FA74FF4D9B}"/>
              </a:ext>
            </a:extLst>
          </p:cNvPr>
          <p:cNvPicPr>
            <a:picLocks noChangeAspect="1"/>
          </p:cNvPicPr>
          <p:nvPr/>
        </p:nvPicPr>
        <p:blipFill>
          <a:blip r:embed="rId4"/>
          <a:stretch>
            <a:fillRect/>
          </a:stretch>
        </p:blipFill>
        <p:spPr>
          <a:xfrm>
            <a:off x="1097280" y="2050902"/>
            <a:ext cx="6378176" cy="3813317"/>
          </a:xfrm>
          <a:prstGeom prst="rect">
            <a:avLst/>
          </a:prstGeom>
        </p:spPr>
      </p:pic>
      <p:pic>
        <p:nvPicPr>
          <p:cNvPr id="9" name="Audio 8">
            <a:hlinkClick r:id="" action="ppaction://media"/>
            <a:extLst>
              <a:ext uri="{FF2B5EF4-FFF2-40B4-BE49-F238E27FC236}">
                <a16:creationId xmlns:a16="http://schemas.microsoft.com/office/drawing/2014/main" id="{FD04366C-53E2-4A93-A085-E0079157C4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60850485"/>
      </p:ext>
    </p:extLst>
  </p:cSld>
  <p:clrMapOvr>
    <a:masterClrMapping/>
  </p:clrMapOvr>
  <mc:AlternateContent xmlns:mc="http://schemas.openxmlformats.org/markup-compatibility/2006">
    <mc:Choice xmlns:p14="http://schemas.microsoft.com/office/powerpoint/2010/main" Requires="p14">
      <p:transition spd="slow" p14:dur="2000" advTm="22600"/>
    </mc:Choice>
    <mc:Fallback>
      <p:transition spd="slow" advTm="22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757" x="858838" y="4962525"/>
          <p14:tracePt t="2765" x="858838" y="4929188"/>
          <p14:tracePt t="2773" x="858838" y="4911725"/>
          <p14:tracePt t="2781" x="858838" y="4886325"/>
          <p14:tracePt t="2789" x="858838" y="4860925"/>
          <p14:tracePt t="2796" x="858838" y="4827588"/>
          <p14:tracePt t="2805" x="858838" y="4792663"/>
          <p14:tracePt t="2813" x="858838" y="4759325"/>
          <p14:tracePt t="2821" x="858838" y="4716463"/>
          <p14:tracePt t="2829" x="858838" y="4691063"/>
          <p14:tracePt t="2838" x="866775" y="4665663"/>
          <p14:tracePt t="2845" x="866775" y="4630738"/>
          <p14:tracePt t="2856" x="892175" y="4579938"/>
          <p14:tracePt t="2861" x="909638" y="4521200"/>
          <p14:tracePt t="2869" x="942975" y="4460875"/>
          <p14:tracePt t="2877" x="968375" y="4394200"/>
          <p14:tracePt t="2885" x="1019175" y="4333875"/>
          <p14:tracePt t="2893" x="1062038" y="4265613"/>
          <p14:tracePt t="2901" x="1104900" y="4189413"/>
          <p14:tracePt t="2909" x="1147763" y="4130675"/>
          <p14:tracePt t="2917" x="1189038" y="4062413"/>
          <p14:tracePt t="2925" x="1231900" y="3986213"/>
          <p14:tracePt t="2933" x="1282700" y="3908425"/>
          <p14:tracePt t="2941" x="1343025" y="3832225"/>
          <p14:tracePt t="2957" x="1435100" y="3705225"/>
          <p14:tracePt t="2965" x="1495425" y="3636963"/>
          <p14:tracePt t="2974" x="1546225" y="3568700"/>
          <p14:tracePt t="2981" x="1597025" y="3517900"/>
          <p14:tracePt t="2990" x="1639888" y="3484563"/>
          <p14:tracePt t="2997" x="1690688" y="3441700"/>
          <p14:tracePt t="3006" x="1724025" y="3416300"/>
          <p14:tracePt t="3013" x="1776413" y="3382963"/>
          <p14:tracePt t="3023" x="1809750" y="3355975"/>
          <p14:tracePt t="3029" x="1852613" y="3340100"/>
          <p14:tracePt t="3039" x="1860550" y="3330575"/>
          <p14:tracePt t="3045" x="1885950" y="3330575"/>
          <p14:tracePt t="3056" x="1911350" y="3322638"/>
          <p14:tracePt t="3061" x="1920875" y="3322638"/>
          <p14:tracePt t="3069" x="1954213" y="3322638"/>
          <p14:tracePt t="3077" x="1987550" y="3314700"/>
          <p14:tracePt t="3086" x="2005013" y="3314700"/>
          <p14:tracePt t="3093" x="2047875" y="3314700"/>
          <p14:tracePt t="3102" x="2081213" y="3314700"/>
          <p14:tracePt t="3110" x="2124075" y="3314700"/>
          <p14:tracePt t="3118" x="2149475" y="3314700"/>
          <p14:tracePt t="3125" x="2174875" y="3314700"/>
          <p14:tracePt t="3133" x="2192338" y="3314700"/>
          <p14:tracePt t="3143" x="2208213" y="3314700"/>
          <p14:tracePt t="3149" x="2217738" y="3314700"/>
          <p14:tracePt t="3157" x="2225675" y="3314700"/>
          <p14:tracePt t="3181" x="2235200" y="3314700"/>
          <p14:tracePt t="3190" x="2251075" y="3322638"/>
          <p14:tracePt t="3885" x="2243138" y="3322638"/>
          <p14:tracePt t="3893" x="2208213" y="3330575"/>
          <p14:tracePt t="3902" x="2174875" y="3340100"/>
          <p14:tracePt t="3911" x="2149475" y="3348038"/>
          <p14:tracePt t="3918" x="2106613" y="3365500"/>
          <p14:tracePt t="3926" x="2047875" y="3373438"/>
          <p14:tracePt t="3933" x="1979613" y="3390900"/>
          <p14:tracePt t="3941" x="1920875" y="3416300"/>
          <p14:tracePt t="3949" x="1860550" y="3433763"/>
          <p14:tracePt t="3958" x="1801813" y="3467100"/>
          <p14:tracePt t="3965" x="1733550" y="3509963"/>
          <p14:tracePt t="3974" x="1673225" y="3552825"/>
          <p14:tracePt t="3981" x="1622425" y="3594100"/>
          <p14:tracePt t="3990" x="1563688" y="3646488"/>
          <p14:tracePt t="3997" x="1512888" y="3705225"/>
          <p14:tracePt t="4006" x="1470025" y="3781425"/>
          <p14:tracePt t="4013" x="1427163" y="3875088"/>
          <p14:tracePt t="4022" x="1376363" y="3968750"/>
          <p14:tracePt t="4029" x="1343025" y="4052888"/>
          <p14:tracePt t="4038" x="1325563" y="4156075"/>
          <p14:tracePt t="4045" x="1308100" y="4240213"/>
          <p14:tracePt t="4055" x="1300163" y="4341813"/>
          <p14:tracePt t="4061" x="1300163" y="4427538"/>
          <p14:tracePt t="4069" x="1300163" y="4503738"/>
          <p14:tracePt t="4077" x="1300163" y="4554538"/>
          <p14:tracePt t="4085" x="1308100" y="4572000"/>
          <p14:tracePt t="4093" x="1325563" y="4589463"/>
          <p14:tracePt t="4101" x="1325563" y="4597400"/>
          <p14:tracePt t="4109" x="1343025" y="4605338"/>
          <p14:tracePt t="4117" x="1358900" y="4614863"/>
          <p14:tracePt t="4125" x="1368425" y="4622800"/>
          <p14:tracePt t="4133" x="1376363" y="4622800"/>
          <p14:tracePt t="4143" x="1393825" y="4622800"/>
          <p14:tracePt t="4157" x="1401763" y="4630738"/>
          <p14:tracePt t="4165" x="1419225" y="4630738"/>
          <p14:tracePt t="4213" x="1435100" y="4630738"/>
          <p14:tracePt t="4229" x="1444625" y="4614863"/>
          <p14:tracePt t="4239" x="1452563" y="4589463"/>
          <p14:tracePt t="4245" x="1462088" y="4564063"/>
          <p14:tracePt t="4254" x="1470025" y="4538663"/>
          <p14:tracePt t="4261" x="1477963" y="4503738"/>
          <p14:tracePt t="4272" x="1487488" y="4470400"/>
          <p14:tracePt t="4277" x="1495425" y="4435475"/>
          <p14:tracePt t="4285" x="1503363" y="4402138"/>
          <p14:tracePt t="4293" x="1512888" y="4359275"/>
          <p14:tracePt t="4301" x="1520825" y="4300538"/>
          <p14:tracePt t="4309" x="1546225" y="4240213"/>
          <p14:tracePt t="4317" x="1563688" y="4189413"/>
          <p14:tracePt t="4325" x="1579563" y="4130675"/>
          <p14:tracePt t="4334" x="1606550" y="4079875"/>
          <p14:tracePt t="4341" x="1622425" y="4044950"/>
          <p14:tracePt t="4350" x="1639888" y="4011613"/>
          <p14:tracePt t="4357" x="1657350" y="3976688"/>
          <p14:tracePt t="4365" x="1673225" y="3943350"/>
          <p14:tracePt t="4373" x="1698625" y="3917950"/>
          <p14:tracePt t="4383" x="1708150" y="3900488"/>
          <p14:tracePt t="4389" x="1733550" y="3883025"/>
          <p14:tracePt t="4397" x="1758950" y="3875088"/>
          <p14:tracePt t="4406" x="1784350" y="3867150"/>
          <p14:tracePt t="4414" x="1817688" y="3849688"/>
          <p14:tracePt t="4422" x="1852613" y="3841750"/>
          <p14:tracePt t="4429" x="1878013" y="3841750"/>
          <p14:tracePt t="4438" x="1893888" y="3832225"/>
          <p14:tracePt t="4445" x="1903413" y="3832225"/>
          <p14:tracePt t="4517" x="1911350" y="3832225"/>
          <p14:tracePt t="4525" x="1911350" y="3841750"/>
          <p14:tracePt t="4533" x="1911350" y="3867150"/>
          <p14:tracePt t="4541" x="1920875" y="3892550"/>
          <p14:tracePt t="4549" x="1920875" y="3900488"/>
          <p14:tracePt t="4557" x="1920875" y="3925888"/>
          <p14:tracePt t="4565" x="1920875" y="3943350"/>
          <p14:tracePt t="4573" x="1920875" y="3976688"/>
          <p14:tracePt t="4581" x="1920875" y="4002088"/>
          <p14:tracePt t="4589" x="1920875" y="4027488"/>
          <p14:tracePt t="4597" x="1920875" y="4037013"/>
          <p14:tracePt t="4607" x="1903413" y="4052888"/>
          <p14:tracePt t="4613" x="1868488" y="4062413"/>
          <p14:tracePt t="4622" x="1835150" y="4070350"/>
          <p14:tracePt t="4629" x="1792288" y="4070350"/>
          <p14:tracePt t="4639" x="1776413" y="4079875"/>
          <p14:tracePt t="4645" x="1758950" y="4079875"/>
          <p14:tracePt t="4655" x="1741488" y="4079875"/>
          <p14:tracePt t="4661" x="1733550" y="4079875"/>
          <p14:tracePt t="4672" x="1716088" y="4052888"/>
          <p14:tracePt t="4677" x="1716088" y="4037013"/>
          <p14:tracePt t="4685" x="1716088" y="4011613"/>
          <p14:tracePt t="4693" x="1716088" y="3968750"/>
          <p14:tracePt t="4701" x="1716088" y="3908425"/>
          <p14:tracePt t="4709" x="1716088" y="3824288"/>
          <p14:tracePt t="4717" x="1716088" y="3738563"/>
          <p14:tracePt t="4725" x="1716088" y="3636963"/>
          <p14:tracePt t="4733" x="1716088" y="3552825"/>
          <p14:tracePt t="4741" x="1733550" y="3467100"/>
          <p14:tracePt t="4749" x="1758950" y="3390900"/>
          <p14:tracePt t="4757" x="1792288" y="3330575"/>
          <p14:tracePt t="4765" x="1827213" y="3279775"/>
          <p14:tracePt t="4773" x="1852613" y="3254375"/>
          <p14:tracePt t="4781" x="1885950" y="3238500"/>
          <p14:tracePt t="4789" x="1911350" y="3221038"/>
          <p14:tracePt t="4797" x="1946275" y="3211513"/>
          <p14:tracePt t="4806" x="1987550" y="3203575"/>
          <p14:tracePt t="4813" x="2038350" y="3203575"/>
          <p14:tracePt t="4822" x="2081213" y="3203575"/>
          <p14:tracePt t="4829" x="2141538" y="3211513"/>
          <p14:tracePt t="4838" x="2192338" y="3246438"/>
          <p14:tracePt t="4845" x="2243138" y="3289300"/>
          <p14:tracePt t="4855" x="2293938" y="3348038"/>
          <p14:tracePt t="4861" x="2336800" y="3398838"/>
          <p14:tracePt t="4872" x="2370138" y="3467100"/>
          <p14:tracePt t="4877" x="2387600" y="3527425"/>
          <p14:tracePt t="4885" x="2387600" y="3535363"/>
          <p14:tracePt t="4893" x="2395538" y="3560763"/>
          <p14:tracePt t="4901" x="2395538" y="3578225"/>
          <p14:tracePt t="4917" x="2395538" y="3586163"/>
          <p14:tracePt t="4925" x="2395538" y="3594100"/>
          <p14:tracePt t="4933" x="2395538" y="3603625"/>
          <p14:tracePt t="4957" x="2395538" y="3611563"/>
          <p14:tracePt t="4965" x="2379663" y="3629025"/>
          <p14:tracePt t="4973" x="2370138" y="3629025"/>
          <p14:tracePt t="5045" x="2344738" y="3629025"/>
          <p14:tracePt t="5053" x="2336800" y="3629025"/>
          <p14:tracePt t="5061" x="2327275" y="3629025"/>
          <p14:tracePt t="5070" x="2293938" y="3619500"/>
          <p14:tracePt t="5077" x="2276475" y="3611563"/>
          <p14:tracePt t="5085" x="2260600" y="3611563"/>
          <p14:tracePt t="5093" x="2217738" y="3603625"/>
          <p14:tracePt t="5102" x="2192338" y="3603625"/>
          <p14:tracePt t="5109" x="2141538" y="3603625"/>
          <p14:tracePt t="5117" x="2047875" y="3603625"/>
          <p14:tracePt t="5125" x="1936750" y="3603625"/>
          <p14:tracePt t="5134" x="1809750" y="3603625"/>
          <p14:tracePt t="5141" x="1673225" y="3603625"/>
          <p14:tracePt t="5149" x="1528763" y="3629025"/>
          <p14:tracePt t="5157" x="1358900" y="3679825"/>
          <p14:tracePt t="5165" x="1181100" y="3748088"/>
          <p14:tracePt t="5175" x="985838" y="3841750"/>
          <p14:tracePt t="5181" x="849313" y="3925888"/>
          <p14:tracePt t="5189" x="722313" y="4011613"/>
          <p14:tracePt t="5197" x="620713" y="4095750"/>
          <p14:tracePt t="5206" x="552450" y="4171950"/>
          <p14:tracePt t="5213" x="492125" y="4265613"/>
          <p14:tracePt t="5222" x="458788" y="4341813"/>
          <p14:tracePt t="5229" x="441325" y="4419600"/>
          <p14:tracePt t="5238" x="433388" y="4486275"/>
          <p14:tracePt t="5245" x="425450" y="4546600"/>
          <p14:tracePt t="5255" x="425450" y="4605338"/>
          <p14:tracePt t="5261" x="441325" y="4657725"/>
          <p14:tracePt t="5272" x="476250" y="4708525"/>
          <p14:tracePt t="5277" x="509588" y="4759325"/>
          <p14:tracePt t="5285" x="560388" y="4802188"/>
          <p14:tracePt t="5293" x="628650" y="4843463"/>
          <p14:tracePt t="5301" x="688975" y="4886325"/>
          <p14:tracePt t="5309" x="765175" y="4929188"/>
          <p14:tracePt t="5317" x="849313" y="4972050"/>
          <p14:tracePt t="5325" x="935038" y="5013325"/>
          <p14:tracePt t="5333" x="1011238" y="5073650"/>
          <p14:tracePt t="5341" x="1095375" y="5124450"/>
          <p14:tracePt t="5349" x="1173163" y="5183188"/>
          <p14:tracePt t="5358" x="1249363" y="5243513"/>
          <p14:tracePt t="5365" x="1325563" y="5294313"/>
          <p14:tracePt t="5373" x="1376363" y="5345113"/>
          <p14:tracePt t="5381" x="1419225" y="5387975"/>
          <p14:tracePt t="5390" x="1444625" y="5438775"/>
          <p14:tracePt t="5399" x="1462088" y="5472113"/>
          <p14:tracePt t="5406" x="1477963" y="5507038"/>
          <p14:tracePt t="5413" x="1487488" y="5540375"/>
          <p14:tracePt t="5422" x="1487488" y="5575300"/>
          <p14:tracePt t="5430" x="1487488" y="5600700"/>
          <p14:tracePt t="5438" x="1477963" y="5634038"/>
          <p14:tracePt t="5445" x="1452563" y="5676900"/>
          <p14:tracePt t="5455" x="1419225" y="5702300"/>
          <p14:tracePt t="5461" x="1368425" y="5719763"/>
          <p14:tracePt t="5471" x="1308100" y="5745163"/>
          <p14:tracePt t="5477" x="1249363" y="5761038"/>
          <p14:tracePt t="5485" x="1231900" y="5761038"/>
          <p14:tracePt t="5493" x="1223963" y="5761038"/>
          <p14:tracePt t="5509" x="1223963" y="5727700"/>
          <p14:tracePt t="5517" x="1223963" y="5702300"/>
          <p14:tracePt t="5525" x="1223963" y="5676900"/>
          <p14:tracePt t="5533" x="1257300" y="5626100"/>
          <p14:tracePt t="5541" x="1300163" y="5524500"/>
          <p14:tracePt t="5549" x="1358900" y="5405438"/>
          <p14:tracePt t="5557" x="1427163" y="5286375"/>
          <p14:tracePt t="5565" x="1528763" y="5141913"/>
          <p14:tracePt t="5573" x="1639888" y="5030788"/>
          <p14:tracePt t="5581" x="1749425" y="4929188"/>
          <p14:tracePt t="5590" x="1868488" y="4827588"/>
          <p14:tracePt t="5597" x="1987550" y="4741863"/>
          <p14:tracePt t="5606" x="2106613" y="4683125"/>
          <p14:tracePt t="5613" x="2225675" y="4648200"/>
          <p14:tracePt t="5622" x="2311400" y="4630738"/>
          <p14:tracePt t="5629" x="2387600" y="4605338"/>
          <p14:tracePt t="5640" x="2430463" y="4597400"/>
          <p14:tracePt t="5648" x="2438400" y="4597400"/>
          <p14:tracePt t="5656" x="2446338" y="4597400"/>
          <p14:tracePt t="5661" x="2446338" y="4630738"/>
          <p14:tracePt t="5671" x="2446338" y="4673600"/>
          <p14:tracePt t="5677" x="2446338" y="4699000"/>
          <p14:tracePt t="5689" x="2446338" y="4741863"/>
          <p14:tracePt t="5697" x="2438400" y="4767263"/>
          <p14:tracePt t="5706" x="2413000" y="4810125"/>
          <p14:tracePt t="5713" x="2370138" y="4878388"/>
          <p14:tracePt t="5722" x="2301875" y="4954588"/>
          <p14:tracePt t="5729" x="2217738" y="5038725"/>
          <p14:tracePt t="5738" x="2116138" y="5106988"/>
          <p14:tracePt t="5745" x="2012950" y="5167313"/>
          <p14:tracePt t="5755" x="1893888" y="5208588"/>
          <p14:tracePt t="5761" x="1776413" y="5235575"/>
          <p14:tracePt t="5771" x="1665288" y="5260975"/>
          <p14:tracePt t="5777" x="1563688" y="5268913"/>
          <p14:tracePt t="5788" x="1477963" y="5268913"/>
          <p14:tracePt t="5793" x="1393825" y="5268913"/>
          <p14:tracePt t="5801" x="1325563" y="5243513"/>
          <p14:tracePt t="5809" x="1290638" y="5218113"/>
          <p14:tracePt t="5817" x="1265238" y="5167313"/>
          <p14:tracePt t="5825" x="1239838" y="5106988"/>
          <p14:tracePt t="5833" x="1231900" y="5022850"/>
          <p14:tracePt t="5841" x="1223963" y="4937125"/>
          <p14:tracePt t="5849" x="1223963" y="4835525"/>
          <p14:tracePt t="5857" x="1231900" y="4741863"/>
          <p14:tracePt t="5865" x="1274763" y="4657725"/>
          <p14:tracePt t="5874" x="1325563" y="4579938"/>
          <p14:tracePt t="5881" x="1376363" y="4529138"/>
          <p14:tracePt t="5889" x="1435100" y="4486275"/>
          <p14:tracePt t="5898" x="1503363" y="4460875"/>
          <p14:tracePt t="5906" x="1563688" y="4445000"/>
          <p14:tracePt t="5913" x="1631950" y="4435475"/>
          <p14:tracePt t="5922" x="1708150" y="4435475"/>
          <p14:tracePt t="5930" x="1776413" y="4435475"/>
          <p14:tracePt t="5938" x="1835150" y="4445000"/>
          <p14:tracePt t="5945" x="1885950" y="4478338"/>
          <p14:tracePt t="5955" x="1928813" y="4503738"/>
          <p14:tracePt t="5961" x="1946275" y="4546600"/>
          <p14:tracePt t="5971" x="1962150" y="4597400"/>
          <p14:tracePt t="5977" x="1971675" y="4640263"/>
          <p14:tracePt t="5988" x="1971675" y="4673600"/>
          <p14:tracePt t="5993" x="1971675" y="4708525"/>
          <p14:tracePt t="6001" x="1971675" y="4724400"/>
          <p14:tracePt t="6009" x="1954213" y="4733925"/>
          <p14:tracePt t="6017" x="1946275" y="4733925"/>
          <p14:tracePt t="6025" x="1920875" y="4741863"/>
          <p14:tracePt t="6033" x="1903413" y="4741863"/>
          <p14:tracePt t="6041" x="1878013" y="4741863"/>
          <p14:tracePt t="6049" x="1852613" y="4749800"/>
          <p14:tracePt t="6137" x="1843088" y="4749800"/>
          <p14:tracePt t="6153" x="1835150" y="4749800"/>
          <p14:tracePt t="6161" x="1827213" y="4749800"/>
          <p14:tracePt t="6281" x="1809750" y="4749800"/>
          <p14:tracePt t="6289" x="1792288" y="4749800"/>
          <p14:tracePt t="6297" x="1784350" y="4749800"/>
          <p14:tracePt t="6305" x="1758950" y="4741863"/>
          <p14:tracePt t="6313" x="1741488" y="4741863"/>
          <p14:tracePt t="6322" x="1733550" y="4741863"/>
          <p14:tracePt t="6329" x="1690688" y="4741863"/>
          <p14:tracePt t="6338" x="1665288" y="4741863"/>
          <p14:tracePt t="6345" x="1657350" y="4741863"/>
          <p14:tracePt t="6354" x="1639888" y="4733925"/>
          <p14:tracePt t="6361" x="1622425" y="4733925"/>
          <p14:tracePt t="6371" x="1622425" y="4724400"/>
          <p14:tracePt t="6377" x="1614488" y="4708525"/>
          <p14:tracePt t="6387" x="1606550" y="4708525"/>
          <p14:tracePt t="6394" x="1597025" y="4699000"/>
          <p14:tracePt t="6401" x="1579563" y="4683125"/>
          <p14:tracePt t="6409" x="1554163" y="4657725"/>
          <p14:tracePt t="6417" x="1546225" y="4657725"/>
          <p14:tracePt t="6425" x="1538288" y="4630738"/>
          <p14:tracePt t="6433" x="1520825" y="4614863"/>
          <p14:tracePt t="6441" x="1495425" y="4579938"/>
          <p14:tracePt t="6449" x="1477963" y="4564063"/>
          <p14:tracePt t="6459" x="1470025" y="4546600"/>
          <p14:tracePt t="6465" x="1462088" y="4538663"/>
          <p14:tracePt t="6473" x="1462088" y="4529138"/>
          <p14:tracePt t="6481" x="1462088" y="4521200"/>
          <p14:tracePt t="6489" x="1452563" y="4503738"/>
          <p14:tracePt t="6497" x="1452563" y="4495800"/>
          <p14:tracePt t="6569" x="1462088" y="4495800"/>
          <p14:tracePt t="6577" x="1470025" y="4495800"/>
          <p14:tracePt t="6585" x="1487488" y="4495800"/>
          <p14:tracePt t="6593" x="1512888" y="4495800"/>
          <p14:tracePt t="6601" x="1528763" y="4495800"/>
          <p14:tracePt t="6609" x="1563688" y="4495800"/>
          <p14:tracePt t="6617" x="1579563" y="4495800"/>
          <p14:tracePt t="6625" x="1589088" y="4495800"/>
          <p14:tracePt t="6634" x="1622425" y="4495800"/>
          <p14:tracePt t="6641" x="1647825" y="4503738"/>
          <p14:tracePt t="6649" x="1673225" y="4503738"/>
          <p14:tracePt t="6666" x="1708150" y="4513263"/>
          <p14:tracePt t="6682" x="1716088" y="4513263"/>
          <p14:tracePt t="6699" x="1724025" y="4521200"/>
          <p14:tracePt t="6857" x="1724025" y="4529138"/>
          <p14:tracePt t="6873" x="1724025" y="4538663"/>
          <p14:tracePt t="7338" x="1716088" y="4572000"/>
          <p14:tracePt t="7345" x="1708150" y="4579938"/>
          <p14:tracePt t="7354" x="1682750" y="4605338"/>
          <p14:tracePt t="7361" x="1665288" y="4614863"/>
          <p14:tracePt t="7370" x="1657350" y="4622800"/>
          <p14:tracePt t="7377" x="1647825" y="4630738"/>
          <p14:tracePt t="7388" x="1639888" y="4640263"/>
          <p14:tracePt t="7393" x="1631950" y="4648200"/>
          <p14:tracePt t="7404" x="1622425" y="4665663"/>
          <p14:tracePt t="7409" x="1622425" y="4683125"/>
          <p14:tracePt t="7425" x="1622425" y="4691063"/>
          <p14:tracePt t="7433" x="1622425" y="4699000"/>
          <p14:tracePt t="7441" x="1622425" y="4708525"/>
          <p14:tracePt t="7449" x="1622425" y="4724400"/>
          <p14:tracePt t="7457" x="1622425" y="4733925"/>
          <p14:tracePt t="7465" x="1622425" y="4749800"/>
          <p14:tracePt t="7473" x="1622425" y="4759325"/>
          <p14:tracePt t="7497" x="1622425" y="4767263"/>
          <p14:tracePt t="7505" x="1622425" y="4775200"/>
          <p14:tracePt t="7513" x="1622425" y="4784725"/>
          <p14:tracePt t="7521" x="1657350" y="4802188"/>
          <p14:tracePt t="7529" x="1682750" y="4802188"/>
          <p14:tracePt t="7538" x="1698625" y="4802188"/>
          <p14:tracePt t="7545" x="1741488" y="4802188"/>
          <p14:tracePt t="7554" x="1766888" y="4802188"/>
          <p14:tracePt t="7561" x="1809750" y="4802188"/>
          <p14:tracePt t="7571" x="1868488" y="4802188"/>
          <p14:tracePt t="7577" x="1928813" y="4802188"/>
          <p14:tracePt t="7587" x="1997075" y="4802188"/>
          <p14:tracePt t="7593" x="2055813" y="4802188"/>
          <p14:tracePt t="7604" x="2116138" y="4810125"/>
          <p14:tracePt t="7609" x="2124075" y="4810125"/>
          <p14:tracePt t="7617" x="2132013" y="4810125"/>
          <p14:tracePt t="7673" x="2116138" y="4818063"/>
          <p14:tracePt t="7689" x="2090738" y="4818063"/>
          <p14:tracePt t="7697" x="2055813" y="4835525"/>
          <p14:tracePt t="7705" x="2012950" y="4860925"/>
          <p14:tracePt t="7713" x="1946275" y="4878388"/>
          <p14:tracePt t="7723" x="1885950" y="4903788"/>
          <p14:tracePt t="7729" x="1868488" y="4911725"/>
          <p14:tracePt t="7738" x="1868488" y="4919663"/>
          <p14:tracePt t="7801" x="1903413" y="4919663"/>
          <p14:tracePt t="7809" x="1920875" y="4919663"/>
          <p14:tracePt t="7817" x="1962150" y="4919663"/>
          <p14:tracePt t="7825" x="1997075" y="4919663"/>
          <p14:tracePt t="7833" x="2022475" y="4919663"/>
          <p14:tracePt t="7841" x="2055813" y="4919663"/>
          <p14:tracePt t="7850" x="2098675" y="4911725"/>
          <p14:tracePt t="7857" x="2124075" y="4911725"/>
          <p14:tracePt t="7865" x="2166938" y="4903788"/>
          <p14:tracePt t="7873" x="2225675" y="4894263"/>
          <p14:tracePt t="7881" x="2293938" y="4894263"/>
          <p14:tracePt t="7889" x="2370138" y="4894263"/>
          <p14:tracePt t="7898" x="2455863" y="4894263"/>
          <p14:tracePt t="7905" x="2549525" y="4894263"/>
          <p14:tracePt t="7913" x="2651125" y="4894263"/>
          <p14:tracePt t="7921" x="2760663" y="4894263"/>
          <p14:tracePt t="7930" x="2879725" y="4894263"/>
          <p14:tracePt t="7938" x="2990850" y="4894263"/>
          <p14:tracePt t="7945" x="3100388" y="4894263"/>
          <p14:tracePt t="7955" x="3203575" y="4894263"/>
          <p14:tracePt t="7961" x="3297238" y="4894263"/>
          <p14:tracePt t="7971" x="3398838" y="4894263"/>
          <p14:tracePt t="7977" x="3482975" y="4894263"/>
          <p14:tracePt t="7987" x="3568700" y="4894263"/>
          <p14:tracePt t="7993" x="3644900" y="4894263"/>
          <p14:tracePt t="8003" x="3729038" y="4894263"/>
          <p14:tracePt t="8009" x="3797300" y="4894263"/>
          <p14:tracePt t="8017" x="3857625" y="4894263"/>
          <p14:tracePt t="8025" x="3916363" y="4894263"/>
          <p14:tracePt t="8033" x="3984625" y="4894263"/>
          <p14:tracePt t="8041" x="4044950" y="4894263"/>
          <p14:tracePt t="8049" x="4111625" y="4894263"/>
          <p14:tracePt t="8057" x="4187825" y="4894263"/>
          <p14:tracePt t="8065" x="4256088" y="4894263"/>
          <p14:tracePt t="8073" x="4316413" y="4894263"/>
          <p14:tracePt t="8081" x="4384675" y="4894263"/>
          <p14:tracePt t="8089" x="4443413" y="4894263"/>
          <p14:tracePt t="8097" x="4503738" y="4894263"/>
          <p14:tracePt t="8105" x="4511675" y="4894263"/>
          <p14:tracePt t="8113" x="4537075" y="4894263"/>
          <p14:tracePt t="8121" x="4545013" y="4894263"/>
          <p14:tracePt t="8378" x="4554538" y="4894263"/>
          <p14:tracePt t="8386" x="4562475" y="4894263"/>
          <p14:tracePt t="8393" x="4570413" y="4894263"/>
          <p14:tracePt t="8401" x="4579938" y="4894263"/>
          <p14:tracePt t="8409" x="4595813" y="4894263"/>
          <p14:tracePt t="8481" x="4570413" y="4894263"/>
          <p14:tracePt t="8489" x="4554538" y="4894263"/>
          <p14:tracePt t="8497" x="4529138" y="4894263"/>
          <p14:tracePt t="8505" x="4476750" y="4894263"/>
          <p14:tracePt t="8513" x="4400550" y="4894263"/>
          <p14:tracePt t="8521" x="4298950" y="4894263"/>
          <p14:tracePt t="8529" x="4187825" y="4894263"/>
          <p14:tracePt t="8538" x="4095750" y="4894263"/>
          <p14:tracePt t="8545" x="4002088" y="4894263"/>
          <p14:tracePt t="8554" x="3916363" y="4894263"/>
          <p14:tracePt t="8561" x="3832225" y="4894263"/>
          <p14:tracePt t="8571" x="3746500" y="4894263"/>
          <p14:tracePt t="8577" x="3695700" y="4894263"/>
          <p14:tracePt t="8587" x="3644900" y="4894263"/>
          <p14:tracePt t="8603" x="3619500" y="4894263"/>
          <p14:tracePt t="8712" x="3644900" y="4894263"/>
          <p14:tracePt t="8719" x="3662363" y="4894263"/>
          <p14:tracePt t="8726" x="3687763" y="4894263"/>
          <p14:tracePt t="8734" x="3713163" y="4894263"/>
          <p14:tracePt t="8741" x="3721100" y="4894263"/>
          <p14:tracePt t="8757" x="3729038" y="4886325"/>
          <p14:tracePt t="8765" x="3738563" y="4886325"/>
          <p14:tracePt t="8773" x="3746500" y="4886325"/>
          <p14:tracePt t="8781" x="3756025" y="4886325"/>
          <p14:tracePt t="8792" x="3763963" y="4878388"/>
          <p14:tracePt t="8805" x="3781425" y="4878388"/>
          <p14:tracePt t="8910" x="3746500" y="4878388"/>
          <p14:tracePt t="8918" x="3713163" y="4868863"/>
          <p14:tracePt t="8925" x="3687763" y="4868863"/>
          <p14:tracePt t="8933" x="3670300" y="4868863"/>
          <p14:tracePt t="8941" x="3652838" y="4868863"/>
          <p14:tracePt t="8955" x="3611563" y="4868863"/>
          <p14:tracePt t="8957" x="3586163" y="4868863"/>
          <p14:tracePt t="8965" x="3559175" y="4868863"/>
          <p14:tracePt t="8973" x="3543300" y="4868863"/>
          <p14:tracePt t="8981" x="3525838" y="4868863"/>
          <p14:tracePt t="8997" x="3517900" y="4868863"/>
          <p14:tracePt t="9005" x="3500438" y="4868863"/>
          <p14:tracePt t="9021" x="3492500" y="4868863"/>
          <p14:tracePt t="9037" x="3482975" y="4868863"/>
          <p14:tracePt t="9103" x="3517900" y="4868863"/>
          <p14:tracePt t="9110" x="3533775" y="4868863"/>
          <p14:tracePt t="9119" x="3568700" y="4868863"/>
          <p14:tracePt t="9130" x="3594100" y="4868863"/>
          <p14:tracePt t="9134" x="3636963" y="4868863"/>
          <p14:tracePt t="9141" x="3687763" y="4868863"/>
          <p14:tracePt t="9149" x="3763963" y="4868863"/>
          <p14:tracePt t="9157" x="3832225" y="4868863"/>
          <p14:tracePt t="9165" x="3916363" y="4868863"/>
          <p14:tracePt t="9173" x="4002088" y="4868863"/>
          <p14:tracePt t="9181" x="4103688" y="4868863"/>
          <p14:tracePt t="9189" x="4205288" y="4868863"/>
          <p14:tracePt t="9197" x="4298950" y="4868863"/>
          <p14:tracePt t="9205" x="4384675" y="4868863"/>
          <p14:tracePt t="9214" x="4468813" y="4868863"/>
          <p14:tracePt t="9222" x="4554538" y="4868863"/>
          <p14:tracePt t="9230" x="4638675" y="4868863"/>
          <p14:tracePt t="9238" x="4724400" y="4868863"/>
          <p14:tracePt t="9245" x="4800600" y="4868863"/>
          <p14:tracePt t="9254" x="4868863" y="4868863"/>
          <p14:tracePt t="9261" x="4945063" y="4852988"/>
          <p14:tracePt t="9271" x="5013325" y="4852988"/>
          <p14:tracePt t="9277" x="5089525" y="4843463"/>
          <p14:tracePt t="9287" x="5157788" y="4843463"/>
          <p14:tracePt t="9293" x="5216525" y="4835525"/>
          <p14:tracePt t="9304" x="5276850" y="4835525"/>
          <p14:tracePt t="9309" x="5335588" y="4827588"/>
          <p14:tracePt t="9320" x="5353050" y="4827588"/>
          <p14:tracePt t="9325" x="5368925" y="4827588"/>
          <p14:tracePt t="9333" x="5403850" y="4827588"/>
          <p14:tracePt t="9341" x="5429250" y="4827588"/>
          <p14:tracePt t="9349" x="5437188" y="4827588"/>
          <p14:tracePt t="9357" x="5454650" y="4827588"/>
          <p14:tracePt t="9365" x="5472113" y="4818063"/>
          <p14:tracePt t="9373" x="5487988" y="4818063"/>
          <p14:tracePt t="9381" x="5505450" y="4810125"/>
          <p14:tracePt t="9390" x="5538788" y="4810125"/>
          <p14:tracePt t="9398" x="5573713" y="4802188"/>
          <p14:tracePt t="9405" x="5581650" y="4802188"/>
          <p14:tracePt t="9413" x="5591175" y="4802188"/>
          <p14:tracePt t="9421" x="5616575" y="4792663"/>
          <p14:tracePt t="9430" x="5632450" y="4792663"/>
          <p14:tracePt t="9437" x="5641975" y="4784725"/>
          <p14:tracePt t="9453" x="5649913" y="4784725"/>
          <p14:tracePt t="9470" x="5657850" y="4784725"/>
          <p14:tracePt t="9486" x="5675313" y="4784725"/>
          <p14:tracePt t="9493" x="5700713" y="4784725"/>
          <p14:tracePt t="9503" x="5708650" y="4784725"/>
          <p14:tracePt t="9509" x="5726113" y="4784725"/>
          <p14:tracePt t="9520" x="5743575" y="4784725"/>
          <p14:tracePt t="9525" x="5751513" y="4784725"/>
          <p14:tracePt t="9549" x="5761038" y="4784725"/>
          <p14:tracePt t="9565" x="5768975" y="4784725"/>
          <p14:tracePt t="9581" x="5776913" y="4784725"/>
          <p14:tracePt t="9589" x="5786438" y="4784725"/>
          <p14:tracePt t="9629" x="5794375" y="4784725"/>
          <p14:tracePt t="9741" x="5768975" y="4784725"/>
          <p14:tracePt t="9749" x="5751513" y="4792663"/>
          <p14:tracePt t="9757" x="5726113" y="4802188"/>
          <p14:tracePt t="9765" x="5700713" y="4802188"/>
          <p14:tracePt t="9773" x="5683250" y="4802188"/>
          <p14:tracePt t="9781" x="5675313" y="4810125"/>
          <p14:tracePt t="9789" x="5641975" y="4827588"/>
          <p14:tracePt t="9805" x="5616575" y="4827588"/>
          <p14:tracePt t="9813" x="5607050" y="4827588"/>
          <p14:tracePt t="9821" x="5573713" y="4827588"/>
          <p14:tracePt t="9829" x="5538788" y="4827588"/>
          <p14:tracePt t="9838" x="5522913" y="4827588"/>
          <p14:tracePt t="9845" x="5497513" y="4827588"/>
          <p14:tracePt t="9854" x="5462588" y="4827588"/>
          <p14:tracePt t="9861" x="5437188" y="4827588"/>
          <p14:tracePt t="9870" x="5411788" y="4827588"/>
          <p14:tracePt t="9877" x="5368925" y="4827588"/>
          <p14:tracePt t="9886" x="5327650" y="4827588"/>
          <p14:tracePt t="9893" x="5267325" y="4827588"/>
          <p14:tracePt t="9902" x="5191125" y="4827588"/>
          <p14:tracePt t="9909" x="5122863" y="4827588"/>
          <p14:tracePt t="9919" x="5054600" y="4827588"/>
          <p14:tracePt t="9926" x="4978400" y="4827588"/>
          <p14:tracePt t="9936" x="4910138" y="4827588"/>
          <p14:tracePt t="9942" x="4833938" y="4827588"/>
          <p14:tracePt t="9949" x="4765675" y="4827588"/>
          <p14:tracePt t="9957" x="4699000" y="4827588"/>
          <p14:tracePt t="9965" x="4621213" y="4827588"/>
          <p14:tracePt t="9973" x="4554538" y="4827588"/>
          <p14:tracePt t="9981" x="4476750" y="4827588"/>
          <p14:tracePt t="9989" x="4425950" y="4827588"/>
          <p14:tracePt t="9997" x="4367213" y="4827588"/>
          <p14:tracePt t="10005" x="4306888" y="4827588"/>
          <p14:tracePt t="10013" x="4248150" y="4827588"/>
          <p14:tracePt t="10021" x="4187825" y="4827588"/>
          <p14:tracePt t="10029" x="4137025" y="4827588"/>
          <p14:tracePt t="10037" x="4078288" y="4827588"/>
          <p14:tracePt t="10045" x="4017963" y="4827588"/>
          <p14:tracePt t="10053" x="3959225" y="4827588"/>
          <p14:tracePt t="10061" x="3900488" y="4827588"/>
          <p14:tracePt t="10070" x="3848100" y="4827588"/>
          <p14:tracePt t="10077" x="3789363" y="4818063"/>
          <p14:tracePt t="10086" x="3713163" y="4810125"/>
          <p14:tracePt t="10093" x="3652838" y="4802188"/>
          <p14:tracePt t="10103" x="3594100" y="4792663"/>
          <p14:tracePt t="10109" x="3533775" y="4792663"/>
          <p14:tracePt t="10119" x="3475038" y="4784725"/>
          <p14:tracePt t="10125" x="3467100" y="4775200"/>
          <p14:tracePt t="10136" x="3441700" y="4775200"/>
          <p14:tracePt t="10141" x="3406775" y="4775200"/>
          <p14:tracePt t="10149" x="3398838" y="4775200"/>
          <p14:tracePt t="10157" x="3381375" y="4775200"/>
          <p14:tracePt t="10166" x="3373438" y="4767263"/>
          <p14:tracePt t="10224" x="3373438" y="4775200"/>
          <p14:tracePt t="10238" x="3381375" y="4775200"/>
          <p14:tracePt t="10245" x="3389313" y="4792663"/>
          <p14:tracePt t="10253" x="3414713" y="4802188"/>
          <p14:tracePt t="10261" x="3441700" y="4802188"/>
          <p14:tracePt t="10270" x="3457575" y="4802188"/>
          <p14:tracePt t="10277" x="3492500" y="4802188"/>
          <p14:tracePt t="10286" x="3533775" y="4802188"/>
          <p14:tracePt t="10293" x="3576638" y="4802188"/>
          <p14:tracePt t="10305" x="3636963" y="4802188"/>
          <p14:tracePt t="10310" x="3703638" y="4802188"/>
          <p14:tracePt t="10323" x="3781425" y="4802188"/>
          <p14:tracePt t="10326" x="3865563" y="4802188"/>
          <p14:tracePt t="10338" x="3951288" y="4802188"/>
          <p14:tracePt t="10342" x="4052888" y="4802188"/>
          <p14:tracePt t="10350" x="4137025" y="4802188"/>
          <p14:tracePt t="10357" x="4222750" y="4802188"/>
          <p14:tracePt t="10366" x="4306888" y="4802188"/>
          <p14:tracePt t="10374" x="4392613" y="4802188"/>
          <p14:tracePt t="10381" x="4460875" y="4802188"/>
          <p14:tracePt t="10389" x="4519613" y="4802188"/>
          <p14:tracePt t="10398" x="4562475" y="4802188"/>
          <p14:tracePt t="10406" x="4605338" y="4802188"/>
          <p14:tracePt t="10414" x="4613275" y="4802188"/>
          <p14:tracePt t="10422" x="4630738" y="4802188"/>
          <p14:tracePt t="10430" x="4664075" y="4802188"/>
          <p14:tracePt t="10439" x="4689475" y="4802188"/>
          <p14:tracePt t="10446" x="4706938" y="4802188"/>
          <p14:tracePt t="10453" x="4732338" y="4818063"/>
          <p14:tracePt t="10461" x="4765675" y="4827588"/>
          <p14:tracePt t="10470" x="4800600" y="4827588"/>
          <p14:tracePt t="10478" x="4826000" y="4835525"/>
          <p14:tracePt t="10488" x="4851400" y="4835525"/>
          <p14:tracePt t="10494" x="4884738" y="4835525"/>
          <p14:tracePt t="10505" x="4902200" y="4835525"/>
          <p14:tracePt t="10510" x="4919663" y="4843463"/>
          <p14:tracePt t="10521" x="4935538" y="4843463"/>
          <p14:tracePt t="10526" x="4953000" y="4843463"/>
          <p14:tracePt t="10542" x="4962525" y="4843463"/>
          <p14:tracePt t="10550" x="4978400" y="4843463"/>
          <p14:tracePt t="10574" x="4987925" y="4843463"/>
          <p14:tracePt t="10605" x="4995863" y="4843463"/>
          <p14:tracePt t="10653" x="5003800" y="4843463"/>
          <p14:tracePt t="10670" x="5013325" y="4843463"/>
          <p14:tracePt t="10678" x="5029200" y="4843463"/>
          <p14:tracePt t="10686" x="5064125" y="4843463"/>
          <p14:tracePt t="10693" x="5089525" y="4843463"/>
          <p14:tracePt t="10704" x="5106988" y="4843463"/>
          <p14:tracePt t="10709" x="5140325" y="4843463"/>
          <p14:tracePt t="10721" x="5173663" y="4843463"/>
          <p14:tracePt t="10726" x="5191125" y="4843463"/>
          <p14:tracePt t="10738" x="5216525" y="4843463"/>
          <p14:tracePt t="10742" x="5241925" y="4843463"/>
          <p14:tracePt t="10758" x="5259388" y="4843463"/>
          <p14:tracePt t="10766" x="5276850" y="4843463"/>
          <p14:tracePt t="10781" x="5302250" y="4843463"/>
          <p14:tracePt t="10797" x="5318125" y="4843463"/>
          <p14:tracePt t="10805" x="5327650" y="4843463"/>
          <p14:tracePt t="10822" x="5343525" y="4843463"/>
          <p14:tracePt t="10830" x="5353050" y="4843463"/>
          <p14:tracePt t="10839" x="5368925" y="4843463"/>
          <p14:tracePt t="10846" x="5378450" y="4843463"/>
          <p14:tracePt t="10862" x="5386388" y="4843463"/>
          <p14:tracePt t="10872" x="5394325" y="4843463"/>
          <p14:tracePt t="10878" x="5403850" y="4852988"/>
          <p14:tracePt t="10886" x="5429250" y="4868863"/>
          <p14:tracePt t="10893" x="5446713" y="4894263"/>
          <p14:tracePt t="10903" x="5454650" y="4903788"/>
          <p14:tracePt t="10909" x="5462588" y="4911725"/>
          <p14:tracePt t="10919" x="5472113" y="4929188"/>
          <p14:tracePt t="10925" x="5480050" y="4954588"/>
          <p14:tracePt t="10942" x="5497513" y="4962525"/>
          <p14:tracePt t="10958" x="5522913" y="4997450"/>
          <p14:tracePt t="10966" x="5530850" y="4997450"/>
          <p14:tracePt t="10975" x="5538788" y="5005388"/>
          <p14:tracePt t="11087" x="5548313" y="5005388"/>
          <p14:tracePt t="11119" x="5565775" y="5005388"/>
          <p14:tracePt t="11166" x="5573713" y="5005388"/>
          <p14:tracePt t="11182" x="5581650" y="5005388"/>
          <p14:tracePt t="11216" x="5591175" y="5005388"/>
          <p14:tracePt t="11230" x="5599113" y="5005388"/>
          <p14:tracePt t="11239" x="5607050" y="4997450"/>
          <p14:tracePt t="11255" x="5624513" y="4997450"/>
          <p14:tracePt t="11262" x="5632450" y="4997450"/>
          <p14:tracePt t="11271" x="5641975" y="4987925"/>
          <p14:tracePt t="11293" x="5657850" y="4987925"/>
          <p14:tracePt t="11304" x="5667375" y="4972050"/>
          <p14:tracePt t="11309" x="5683250" y="4972050"/>
          <p14:tracePt t="11320" x="5692775" y="4972050"/>
          <p14:tracePt t="11325" x="5700713" y="4972050"/>
          <p14:tracePt t="11341" x="5700713" y="4962525"/>
          <p14:tracePt t="11350" x="5708650" y="4954588"/>
          <p14:tracePt t="11358" x="5718175" y="4954588"/>
          <p14:tracePt t="11366" x="5726113" y="4946650"/>
          <p14:tracePt t="11374" x="5751513" y="4937125"/>
          <p14:tracePt t="11382" x="5761038" y="4929188"/>
          <p14:tracePt t="11389" x="5768975" y="4919663"/>
          <p14:tracePt t="11397" x="5786438" y="4911725"/>
          <p14:tracePt t="11405" x="5794375" y="4911725"/>
          <p14:tracePt t="11413" x="5802313" y="4903788"/>
          <p14:tracePt t="11421" x="5819775" y="4894263"/>
          <p14:tracePt t="11429" x="5827713" y="4894263"/>
          <p14:tracePt t="11437" x="5837238" y="4886325"/>
          <p14:tracePt t="11454" x="5837238" y="4878388"/>
          <p14:tracePt t="11551" x="5845175" y="4878388"/>
          <p14:tracePt t="11566" x="5853113" y="4868863"/>
          <p14:tracePt t="11702" x="5845175" y="4852988"/>
          <p14:tracePt t="11714" x="5837238" y="4852988"/>
          <p14:tracePt t="11722" x="5827713" y="4852988"/>
          <p14:tracePt t="11730" x="5819775" y="4852988"/>
          <p14:tracePt t="11738" x="5811838" y="4852988"/>
          <p14:tracePt t="11754" x="5794375" y="4852988"/>
          <p14:tracePt t="11762" x="5761038" y="4852988"/>
          <p14:tracePt t="11771" x="5751513" y="4843463"/>
          <p14:tracePt t="11778" x="5735638" y="4843463"/>
          <p14:tracePt t="11788" x="5718175" y="4835525"/>
          <p14:tracePt t="11794" x="5700713" y="4835525"/>
          <p14:tracePt t="11805" x="5683250" y="4827588"/>
          <p14:tracePt t="11810" x="5667375" y="4827588"/>
          <p14:tracePt t="11825" x="5649913" y="4827588"/>
          <p14:tracePt t="11836" x="5632450" y="4818063"/>
          <p14:tracePt t="11938" x="5641975" y="4818063"/>
          <p14:tracePt t="11946" x="5649913" y="4818063"/>
          <p14:tracePt t="11954" x="5667375" y="4818063"/>
          <p14:tracePt t="11962" x="5683250" y="4810125"/>
          <p14:tracePt t="11971" x="5726113" y="4810125"/>
          <p14:tracePt t="11978" x="5743575" y="4810125"/>
          <p14:tracePt t="11987" x="5751513" y="4810125"/>
          <p14:tracePt t="11993" x="5776913" y="4810125"/>
          <p14:tracePt t="12003" x="5786438" y="4810125"/>
          <p14:tracePt t="12067" x="5794375" y="4810125"/>
          <p14:tracePt t="16001" x="5768975" y="4792663"/>
          <p14:tracePt t="16009" x="5761038" y="4775200"/>
          <p14:tracePt t="16017" x="5751513" y="4767263"/>
          <p14:tracePt t="16025" x="5743575" y="4767263"/>
          <p14:tracePt t="16097" x="5751513" y="4767263"/>
          <p14:tracePt t="16105" x="5761038" y="4767263"/>
          <p14:tracePt t="16113" x="5794375" y="4767263"/>
          <p14:tracePt t="16121" x="5827713" y="4767263"/>
          <p14:tracePt t="16129" x="5845175" y="4775200"/>
          <p14:tracePt t="16137" x="5880100" y="4784725"/>
          <p14:tracePt t="16145" x="5913438" y="4792663"/>
          <p14:tracePt t="16153" x="5964238" y="4802188"/>
          <p14:tracePt t="16161" x="6007100" y="4810125"/>
          <p14:tracePt t="16169" x="6040438" y="4810125"/>
          <p14:tracePt t="16177" x="6049963" y="4818063"/>
          <p14:tracePt t="16185" x="6075363" y="4818063"/>
          <p14:tracePt t="16193" x="6083300" y="4818063"/>
          <p14:tracePt t="16201" x="6091238" y="4818063"/>
          <p14:tracePt t="16209" x="6100763" y="4818063"/>
          <p14:tracePt t="16401" x="6116638" y="4827588"/>
          <p14:tracePt t="16409" x="6116638" y="4835525"/>
          <p14:tracePt t="16418" x="6126163" y="4860925"/>
          <p14:tracePt t="16425" x="6134100" y="4868863"/>
          <p14:tracePt t="16434" x="6134100" y="4886325"/>
          <p14:tracePt t="16441" x="6134100" y="4894263"/>
          <p14:tracePt t="16450" x="6134100" y="4919663"/>
          <p14:tracePt t="16457" x="6134100" y="4946650"/>
          <p14:tracePt t="16466" x="6134100" y="4972050"/>
          <p14:tracePt t="16473" x="6134100" y="4997450"/>
          <p14:tracePt t="16483" x="6134100" y="5013325"/>
          <p14:tracePt t="16490" x="6126163" y="5056188"/>
          <p14:tracePt t="16500" x="6116638" y="5073650"/>
          <p14:tracePt t="16505" x="6091238" y="5091113"/>
          <p14:tracePt t="16513" x="6049963" y="5132388"/>
          <p14:tracePt t="16521" x="5997575" y="5157788"/>
          <p14:tracePt t="16529" x="5946775" y="5175250"/>
          <p14:tracePt t="16537" x="5930900" y="5183188"/>
          <p14:tracePt t="16545" x="5905500" y="5192713"/>
          <p14:tracePt t="16553" x="5862638" y="5200650"/>
          <p14:tracePt t="16561" x="5786438" y="5208588"/>
          <p14:tracePt t="16569" x="5700713" y="5218113"/>
          <p14:tracePt t="16577" x="5599113" y="5235575"/>
          <p14:tracePt t="16585" x="5487988" y="5235575"/>
          <p14:tracePt t="16593" x="5368925" y="5235575"/>
          <p14:tracePt t="16601" x="5259388" y="5235575"/>
          <p14:tracePt t="16609" x="5132388" y="5235575"/>
          <p14:tracePt t="16617" x="5021263" y="5235575"/>
          <p14:tracePt t="16625" x="4894263" y="5235575"/>
          <p14:tracePt t="16634" x="4749800" y="5226050"/>
          <p14:tracePt t="16641" x="4613275" y="5218113"/>
          <p14:tracePt t="16650" x="4468813" y="5192713"/>
          <p14:tracePt t="16657" x="4324350" y="5167313"/>
          <p14:tracePt t="16666" x="4187825" y="5149850"/>
          <p14:tracePt t="16673" x="4044950" y="5106988"/>
          <p14:tracePt t="16682" x="3900488" y="5091113"/>
          <p14:tracePt t="16689" x="3771900" y="5073650"/>
          <p14:tracePt t="16700" x="3644900" y="5064125"/>
          <p14:tracePt t="16705" x="3525838" y="5048250"/>
          <p14:tracePt t="16713" x="3441700" y="5048250"/>
          <p14:tracePt t="16721" x="3373438" y="5048250"/>
          <p14:tracePt t="16729" x="3363913" y="5048250"/>
          <p14:tracePt t="16737" x="3338513" y="5048250"/>
          <p14:tracePt t="16745" x="3330575" y="5048250"/>
          <p14:tracePt t="16753" x="3322638" y="5048250"/>
          <p14:tracePt t="16761" x="3313113" y="5048250"/>
          <p14:tracePt t="16769" x="3305175" y="5048250"/>
          <p14:tracePt t="16777" x="3297238" y="5048250"/>
          <p14:tracePt t="16817" x="3270250" y="5048250"/>
          <p14:tracePt t="16825" x="3270250" y="5030788"/>
          <p14:tracePt t="16834" x="3254375" y="5005388"/>
          <p14:tracePt t="16841" x="3244850" y="4972050"/>
          <p14:tracePt t="16849" x="3244850" y="4929188"/>
          <p14:tracePt t="16857" x="3236913" y="4886325"/>
          <p14:tracePt t="16866" x="3236913" y="4843463"/>
          <p14:tracePt t="16873" x="3236913" y="4792663"/>
          <p14:tracePt t="16883" x="3236913" y="4749800"/>
          <p14:tracePt t="16889" x="3236913" y="4716463"/>
          <p14:tracePt t="16900" x="3236913" y="4691063"/>
          <p14:tracePt t="16905" x="3244850" y="4657725"/>
          <p14:tracePt t="16913" x="3262313" y="4640263"/>
          <p14:tracePt t="16921" x="3287713" y="4630738"/>
          <p14:tracePt t="16930" x="3313113" y="4630738"/>
          <p14:tracePt t="16937" x="3348038" y="4630738"/>
          <p14:tracePt t="16945" x="3389313" y="4630738"/>
          <p14:tracePt t="16953" x="3432175" y="4630738"/>
          <p14:tracePt t="16966" x="3457575" y="4630738"/>
          <p14:tracePt t="16969" x="3508375" y="4630738"/>
          <p14:tracePt t="16977" x="3568700" y="4648200"/>
          <p14:tracePt t="16985" x="3627438" y="4673600"/>
          <p14:tracePt t="16993" x="3687763" y="4699000"/>
          <p14:tracePt t="17001" x="3763963" y="4733925"/>
          <p14:tracePt t="17009" x="3832225" y="4767263"/>
          <p14:tracePt t="17017" x="3890963" y="4802188"/>
          <p14:tracePt t="17025" x="3900488" y="4802188"/>
          <p14:tracePt t="17057" x="3908425" y="4767263"/>
          <p14:tracePt t="17066" x="3908425" y="4759325"/>
          <p14:tracePt t="17073" x="3908425" y="4741863"/>
          <p14:tracePt t="17082" x="3908425" y="4716463"/>
          <p14:tracePt t="17089" x="3883025" y="4665663"/>
          <p14:tracePt t="17099" x="3822700" y="4572000"/>
          <p14:tracePt t="17105" x="3756025" y="4452938"/>
          <p14:tracePt t="17113" x="3678238" y="4300538"/>
          <p14:tracePt t="17122" x="3576638" y="4105275"/>
          <p14:tracePt t="17129" x="3467100" y="3908425"/>
          <p14:tracePt t="17137" x="3363913" y="3713163"/>
          <p14:tracePt t="17145" x="3279775" y="3527425"/>
          <p14:tracePt t="17153" x="3211513" y="3373438"/>
          <p14:tracePt t="17161" x="3178175" y="3238500"/>
          <p14:tracePt t="17169" x="3143250" y="3127375"/>
          <p14:tracePt t="17177" x="3117850" y="3008313"/>
          <p14:tracePt t="17185" x="3109913" y="2922588"/>
          <p14:tracePt t="17193" x="3109913" y="2846388"/>
          <p14:tracePt t="17201" x="3109913" y="2795588"/>
          <p14:tracePt t="17209" x="3117850" y="2778125"/>
          <p14:tracePt t="17217" x="3135313" y="2770188"/>
          <p14:tracePt t="17225" x="3168650" y="2762250"/>
          <p14:tracePt t="17234" x="3211513" y="2762250"/>
          <p14:tracePt t="17241" x="3236913" y="2762250"/>
          <p14:tracePt t="17250" x="3262313" y="2762250"/>
          <p14:tracePt t="17257" x="3287713" y="2762250"/>
          <p14:tracePt t="17266" x="3338513" y="2770188"/>
          <p14:tracePt t="17272" x="3398838" y="2805113"/>
          <p14:tracePt t="17282" x="3467100" y="2830513"/>
          <p14:tracePt t="17289" x="3525838" y="2871788"/>
          <p14:tracePt t="17299" x="3594100" y="2932113"/>
          <p14:tracePt t="17305" x="3644900" y="2990850"/>
          <p14:tracePt t="17313" x="3687763" y="3059113"/>
          <p14:tracePt t="17321" x="3721100" y="3119438"/>
          <p14:tracePt t="17329" x="3738563" y="3186113"/>
          <p14:tracePt t="17337" x="3746500" y="3246438"/>
          <p14:tracePt t="17345" x="3746500" y="3314700"/>
          <p14:tracePt t="17353" x="3746500" y="3398838"/>
          <p14:tracePt t="17361" x="3746500" y="3484563"/>
          <p14:tracePt t="17369" x="3746500" y="3586163"/>
          <p14:tracePt t="17377" x="3729038" y="3687763"/>
          <p14:tracePt t="17385" x="3703638" y="3798888"/>
          <p14:tracePt t="17393" x="3687763" y="3925888"/>
          <p14:tracePt t="17401" x="3670300" y="4044950"/>
          <p14:tracePt t="17409" x="3644900" y="4171950"/>
          <p14:tracePt t="17417" x="3636963" y="4291013"/>
          <p14:tracePt t="17425" x="3619500" y="4384675"/>
          <p14:tracePt t="17433" x="3619500" y="4470400"/>
          <p14:tracePt t="17441" x="3619500" y="4546600"/>
          <p14:tracePt t="17450" x="3619500" y="4605338"/>
          <p14:tracePt t="17457" x="3619500" y="4614863"/>
          <p14:tracePt t="17466" x="3619500" y="4630738"/>
          <p14:tracePt t="17489" x="3619500" y="4640263"/>
          <p14:tracePt t="17505" x="3619500" y="4648200"/>
          <p14:tracePt t="17553" x="3619500" y="4657725"/>
          <p14:tracePt t="17569" x="3619500" y="4665663"/>
          <p14:tracePt t="17577" x="3619500" y="4683125"/>
          <p14:tracePt t="17585" x="3619500" y="4699000"/>
          <p14:tracePt t="17593" x="3619500" y="4708525"/>
          <p14:tracePt t="17601" x="3611563" y="4724400"/>
          <p14:tracePt t="17617" x="3602038" y="4733925"/>
          <p14:tracePt t="17625" x="3586163" y="4741863"/>
          <p14:tracePt t="17634" x="3568700" y="4749800"/>
          <p14:tracePt t="17641" x="3533775" y="4759325"/>
          <p14:tracePt t="17650" x="3525838" y="4759325"/>
          <p14:tracePt t="17657" x="3508375" y="4759325"/>
          <p14:tracePt t="17666" x="3482975" y="4759325"/>
          <p14:tracePt t="17673" x="3475038" y="4759325"/>
          <p14:tracePt t="17698" x="3475038" y="4767263"/>
          <p14:tracePt t="17841" x="3467100" y="4775200"/>
          <p14:tracePt t="17850" x="3457575" y="4784725"/>
          <p14:tracePt t="17905" x="3457575" y="4792663"/>
          <p14:tracePt t="17914" x="3475038" y="4792663"/>
          <p14:tracePt t="17921" x="3482975" y="4792663"/>
          <p14:tracePt t="17929" x="3500438" y="4792663"/>
          <p14:tracePt t="17941" x="3508375" y="4792663"/>
          <p14:tracePt t="17950" x="3543300" y="4792663"/>
          <p14:tracePt t="17967" x="3586163" y="4802188"/>
          <p14:tracePt t="17973" x="3602038" y="4802188"/>
          <p14:tracePt t="17982" x="3619500" y="4818063"/>
          <p14:tracePt t="17989" x="3627438" y="4818063"/>
          <p14:tracePt t="17999" x="3644900" y="4818063"/>
          <p14:tracePt t="18005" x="3670300" y="4827588"/>
          <p14:tracePt t="18015" x="3678238" y="4827588"/>
          <p14:tracePt t="18029" x="3687763" y="4835525"/>
          <p14:tracePt t="18037" x="3703638" y="4835525"/>
          <p14:tracePt t="18045" x="3713163" y="4843463"/>
          <p14:tracePt t="18053" x="3721100" y="4843463"/>
          <p14:tracePt t="18069" x="3729038" y="4843463"/>
          <p14:tracePt t="18077" x="3738563" y="4852988"/>
          <p14:tracePt t="18165" x="3746500" y="4852988"/>
          <p14:tracePt t="18229" x="3738563" y="4852988"/>
          <p14:tracePt t="18373" x="3721100" y="4852988"/>
          <p14:tracePt t="18382" x="3713163" y="4852988"/>
          <p14:tracePt t="18389" x="3703638" y="4843463"/>
          <p14:tracePt t="18398" x="3687763" y="4818063"/>
          <p14:tracePt t="18405" x="3662363" y="4802188"/>
          <p14:tracePt t="18416" x="3644900" y="4792663"/>
          <p14:tracePt t="18421" x="3636963" y="4775200"/>
          <p14:tracePt t="18429" x="3619500" y="4759325"/>
          <p14:tracePt t="18437" x="3594100" y="4741863"/>
          <p14:tracePt t="18446" x="3586163" y="4733925"/>
          <p14:tracePt t="18461" x="3568700" y="4716463"/>
          <p14:tracePt t="18471" x="3559175" y="4708525"/>
          <p14:tracePt t="18565" x="3551238" y="4699000"/>
          <p14:tracePt t="18573" x="3533775" y="4708525"/>
          <p14:tracePt t="18582" x="3517900" y="4716463"/>
          <p14:tracePt t="18589" x="3500438" y="4716463"/>
          <p14:tracePt t="18605" x="3475038" y="4724400"/>
          <p14:tracePt t="18615" x="3467100" y="4724400"/>
          <p14:tracePt t="18630" x="3449638" y="4733925"/>
          <p14:tracePt t="18637" x="3441700" y="4733925"/>
          <p14:tracePt t="18645" x="3441700" y="4741863"/>
          <p14:tracePt t="18653" x="3406775" y="4741863"/>
          <p14:tracePt t="18661" x="3406775" y="4749800"/>
          <p14:tracePt t="18677" x="3389313" y="4767263"/>
          <p14:tracePt t="18685" x="3381375" y="4767263"/>
          <p14:tracePt t="18693" x="3381375" y="4775200"/>
          <p14:tracePt t="18701" x="3381375" y="4784725"/>
          <p14:tracePt t="18709" x="3381375" y="4810125"/>
          <p14:tracePt t="18717" x="3381375" y="4818063"/>
          <p14:tracePt t="18725" x="3381375" y="4827588"/>
          <p14:tracePt t="18750" x="3381375" y="4835525"/>
          <p14:tracePt t="18757" x="3414713" y="4843463"/>
          <p14:tracePt t="18766" x="3441700" y="4843463"/>
          <p14:tracePt t="18773" x="3449638" y="4843463"/>
          <p14:tracePt t="18782" x="3467100" y="4843463"/>
          <p14:tracePt t="18789" x="3482975" y="4843463"/>
          <p14:tracePt t="18885" x="3475038" y="4843463"/>
          <p14:tracePt t="18894" x="3449638" y="4843463"/>
          <p14:tracePt t="18901" x="3406775" y="4843463"/>
          <p14:tracePt t="18909" x="3363913" y="4843463"/>
          <p14:tracePt t="18917" x="3330575" y="4843463"/>
          <p14:tracePt t="18925" x="3313113" y="4843463"/>
          <p14:tracePt t="18933" x="3287713" y="4843463"/>
          <p14:tracePt t="18941" x="3262313" y="4852988"/>
          <p14:tracePt t="18950" x="3262313" y="4860925"/>
          <p14:tracePt t="18957" x="3244850" y="4868863"/>
          <p14:tracePt t="18966" x="3228975" y="4894263"/>
          <p14:tracePt t="18973" x="3219450" y="4903788"/>
          <p14:tracePt t="18982" x="3211513" y="4929188"/>
          <p14:tracePt t="18989" x="3203575" y="4937125"/>
          <p14:tracePt t="18998" x="3186113" y="4962525"/>
          <p14:tracePt t="19005" x="3178175" y="4979988"/>
          <p14:tracePt t="19015" x="3178175" y="4987925"/>
          <p14:tracePt t="19021" x="3178175" y="4997450"/>
          <p14:tracePt t="19029" x="3178175" y="5013325"/>
          <p14:tracePt t="19037" x="3178175" y="5022850"/>
          <p14:tracePt t="19053" x="3178175" y="5048250"/>
          <p14:tracePt t="19061" x="3178175" y="5056188"/>
          <p14:tracePt t="19085" x="3178175" y="5064125"/>
          <p14:tracePt t="19093" x="3178175" y="5073650"/>
          <p14:tracePt t="19109" x="3178175" y="5091113"/>
          <p14:tracePt t="19117" x="3178175" y="5099050"/>
          <p14:tracePt t="19126" x="3178175" y="5116513"/>
          <p14:tracePt t="19134" x="3178175" y="5124450"/>
          <p14:tracePt t="19142" x="3178175" y="5132388"/>
          <p14:tracePt t="19150" x="3178175" y="5141913"/>
          <p14:tracePt t="19157" x="3178175" y="5149850"/>
          <p14:tracePt t="19166" x="3178175" y="5167313"/>
          <p14:tracePt t="19173" x="3178175" y="5183188"/>
          <p14:tracePt t="19182" x="3178175" y="5192713"/>
          <p14:tracePt t="19189" x="3178175" y="5208588"/>
          <p14:tracePt t="19198" x="3178175" y="5218113"/>
          <p14:tracePt t="19205" x="3178175" y="5235575"/>
          <p14:tracePt t="19215" x="3168650" y="5243513"/>
          <p14:tracePt t="19231" x="3160713" y="5260975"/>
          <p14:tracePt t="19237" x="3143250" y="5276850"/>
          <p14:tracePt t="19245" x="3143250" y="5286375"/>
          <p14:tracePt t="19261" x="3135313" y="5294313"/>
          <p14:tracePt t="19285" x="3135313" y="5302250"/>
          <p14:tracePt t="19349" x="3127375" y="5302250"/>
          <p14:tracePt t="19366" x="3117850" y="5302250"/>
          <p14:tracePt t="19373" x="3117850" y="5311775"/>
          <p14:tracePt t="19399" x="3109913" y="5311775"/>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0FD7-F271-4144-8A92-67D76D8CDDD7}"/>
              </a:ext>
            </a:extLst>
          </p:cNvPr>
          <p:cNvSpPr>
            <a:spLocks noGrp="1"/>
          </p:cNvSpPr>
          <p:nvPr>
            <p:ph type="title"/>
          </p:nvPr>
        </p:nvSpPr>
        <p:spPr/>
        <p:txBody>
          <a:bodyPr/>
          <a:lstStyle/>
          <a:p>
            <a:r>
              <a:rPr lang="en-GB" dirty="0"/>
              <a:t>Total comparison</a:t>
            </a:r>
          </a:p>
        </p:txBody>
      </p:sp>
      <p:sp>
        <p:nvSpPr>
          <p:cNvPr id="3" name="Content Placeholder 2">
            <a:extLst>
              <a:ext uri="{FF2B5EF4-FFF2-40B4-BE49-F238E27FC236}">
                <a16:creationId xmlns:a16="http://schemas.microsoft.com/office/drawing/2014/main" id="{084A9DE2-2D70-4DF9-986F-5321532EAD2A}"/>
              </a:ext>
            </a:extLst>
          </p:cNvPr>
          <p:cNvSpPr>
            <a:spLocks noGrp="1"/>
          </p:cNvSpPr>
          <p:nvPr>
            <p:ph idx="1"/>
          </p:nvPr>
        </p:nvSpPr>
        <p:spPr>
          <a:xfrm>
            <a:off x="7258639" y="1987136"/>
            <a:ext cx="3585955" cy="4008311"/>
          </a:xfrm>
        </p:spPr>
        <p:txBody>
          <a:bodyPr/>
          <a:lstStyle/>
          <a:p>
            <a:r>
              <a:rPr lang="en-GB" dirty="0"/>
              <a:t>Generation: 110.5ns</a:t>
            </a:r>
          </a:p>
          <a:p>
            <a:r>
              <a:rPr lang="en-GB" dirty="0"/>
              <a:t>Hashing: 197.5ns</a:t>
            </a:r>
          </a:p>
          <a:p>
            <a:r>
              <a:rPr lang="en-GB" dirty="0"/>
              <a:t>Comparison: 92ns</a:t>
            </a:r>
          </a:p>
          <a:p>
            <a:endParaRPr lang="en-GB" dirty="0"/>
          </a:p>
          <a:p>
            <a:r>
              <a:rPr lang="en-GB" dirty="0"/>
              <a:t>Hashing approximately twice as slow as generation and comparison.</a:t>
            </a:r>
          </a:p>
          <a:p>
            <a:r>
              <a:rPr lang="en-GB" dirty="0"/>
              <a:t>Therefore two threads for ever comparison and generation thread.</a:t>
            </a:r>
          </a:p>
        </p:txBody>
      </p:sp>
      <p:sp>
        <p:nvSpPr>
          <p:cNvPr id="4" name="Footer Placeholder 3">
            <a:extLst>
              <a:ext uri="{FF2B5EF4-FFF2-40B4-BE49-F238E27FC236}">
                <a16:creationId xmlns:a16="http://schemas.microsoft.com/office/drawing/2014/main" id="{F7380F0A-C3C5-4AC1-ACF9-82F09F624693}"/>
              </a:ext>
            </a:extLst>
          </p:cNvPr>
          <p:cNvSpPr>
            <a:spLocks noGrp="1"/>
          </p:cNvSpPr>
          <p:nvPr>
            <p:ph type="ftr" sz="quarter" idx="11"/>
          </p:nvPr>
        </p:nvSpPr>
        <p:spPr/>
        <p:txBody>
          <a:bodyPr/>
          <a:lstStyle/>
          <a:p>
            <a:r>
              <a:rPr lang="en-GB"/>
              <a:t>Jake Bretherton 1800231</a:t>
            </a:r>
          </a:p>
        </p:txBody>
      </p:sp>
      <p:pic>
        <p:nvPicPr>
          <p:cNvPr id="6" name="Picture 5">
            <a:extLst>
              <a:ext uri="{FF2B5EF4-FFF2-40B4-BE49-F238E27FC236}">
                <a16:creationId xmlns:a16="http://schemas.microsoft.com/office/drawing/2014/main" id="{5DFED340-41CF-41DD-A372-80225BAAAEE2}"/>
              </a:ext>
            </a:extLst>
          </p:cNvPr>
          <p:cNvPicPr>
            <a:picLocks noChangeAspect="1"/>
          </p:cNvPicPr>
          <p:nvPr/>
        </p:nvPicPr>
        <p:blipFill>
          <a:blip r:embed="rId4"/>
          <a:stretch>
            <a:fillRect/>
          </a:stretch>
        </p:blipFill>
        <p:spPr>
          <a:xfrm>
            <a:off x="820123" y="2267723"/>
            <a:ext cx="5732124" cy="3445373"/>
          </a:xfrm>
          <a:prstGeom prst="rect">
            <a:avLst/>
          </a:prstGeom>
        </p:spPr>
      </p:pic>
      <p:pic>
        <p:nvPicPr>
          <p:cNvPr id="5" name="Audio 4">
            <a:hlinkClick r:id="" action="ppaction://media"/>
            <a:extLst>
              <a:ext uri="{FF2B5EF4-FFF2-40B4-BE49-F238E27FC236}">
                <a16:creationId xmlns:a16="http://schemas.microsoft.com/office/drawing/2014/main" id="{DE9FC85B-6CEB-4CA9-B0B7-5B720A7582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69533799"/>
      </p:ext>
    </p:extLst>
  </p:cSld>
  <p:clrMapOvr>
    <a:masterClrMapping/>
  </p:clrMapOvr>
  <mc:AlternateContent xmlns:mc="http://schemas.openxmlformats.org/markup-compatibility/2006">
    <mc:Choice xmlns:p14="http://schemas.microsoft.com/office/powerpoint/2010/main" Requires="p14">
      <p:transition spd="slow" p14:dur="2000" advTm="36552"/>
    </mc:Choice>
    <mc:Fallback>
      <p:transition spd="slow" advTm="36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38" x="3074988" y="5319713"/>
          <p14:tracePt t="1246" x="3067050" y="5319713"/>
          <p14:tracePt t="1254" x="3041650" y="5319713"/>
          <p14:tracePt t="1262" x="3033713" y="5327650"/>
          <p14:tracePt t="1270" x="3008313" y="5337175"/>
          <p14:tracePt t="1279" x="2998788" y="5337175"/>
          <p14:tracePt t="1382" x="2982913" y="5345113"/>
          <p14:tracePt t="1390" x="2973388" y="5345113"/>
          <p14:tracePt t="1398" x="2965450" y="5353050"/>
          <p14:tracePt t="1406" x="2914650" y="5380038"/>
          <p14:tracePt t="1414" x="2879725" y="5413375"/>
          <p14:tracePt t="1422" x="2846388" y="5430838"/>
          <p14:tracePt t="1430" x="2811463" y="5446713"/>
          <p14:tracePt t="1438" x="2786063" y="5456238"/>
          <p14:tracePt t="1446" x="2744788" y="5464175"/>
          <p14:tracePt t="1454" x="2693988" y="5472113"/>
          <p14:tracePt t="1463" x="2676525" y="5481638"/>
          <p14:tracePt t="1470" x="2641600" y="5489575"/>
          <p14:tracePt t="1479" x="2590800" y="5497513"/>
          <p14:tracePt t="1486" x="2549525" y="5497513"/>
          <p14:tracePt t="1497" x="2489200" y="5497513"/>
          <p14:tracePt t="1504" x="2438400" y="5497513"/>
          <p14:tracePt t="1514" x="2379663" y="5497513"/>
          <p14:tracePt t="1520" x="2336800" y="5497513"/>
          <p14:tracePt t="1530" x="2286000" y="5497513"/>
          <p14:tracePt t="1535" x="2225675" y="5481638"/>
          <p14:tracePt t="1545" x="2166938" y="5464175"/>
          <p14:tracePt t="1550" x="2106613" y="5446713"/>
          <p14:tracePt t="1558" x="2055813" y="5421313"/>
          <p14:tracePt t="1566" x="2012950" y="5413375"/>
          <p14:tracePt t="1574" x="1997075" y="5413375"/>
          <p14:tracePt t="1654" x="2012950" y="5413375"/>
          <p14:tracePt t="1663" x="2022475" y="5413375"/>
          <p14:tracePt t="1679" x="2047875" y="5438775"/>
          <p14:tracePt t="1686" x="2055813" y="5438775"/>
          <p14:tracePt t="1695" x="2073275" y="5456238"/>
          <p14:tracePt t="1702" x="2081213" y="5472113"/>
          <p14:tracePt t="1712" x="2090738" y="5481638"/>
          <p14:tracePt t="1718" x="2098675" y="5497513"/>
          <p14:tracePt t="1728" x="2098675" y="5507038"/>
          <p14:tracePt t="1734" x="2098675" y="5514975"/>
          <p14:tracePt t="1745" x="2098675" y="5524500"/>
          <p14:tracePt t="1750" x="2098675" y="5532438"/>
          <p14:tracePt t="1759" x="2098675" y="5549900"/>
          <p14:tracePt t="1766" x="2098675" y="5557838"/>
          <p14:tracePt t="1774" x="2098675" y="5565775"/>
          <p14:tracePt t="1782" x="2098675" y="5575300"/>
          <p14:tracePt t="1790" x="2098675" y="5591175"/>
          <p14:tracePt t="1806" x="2098675" y="5600700"/>
          <p14:tracePt t="1814" x="2098675" y="5608638"/>
          <p14:tracePt t="1830" x="2098675" y="5616575"/>
          <p14:tracePt t="1846" x="2098675" y="5626100"/>
          <p14:tracePt t="1855" x="2098675" y="5634038"/>
          <p14:tracePt t="1966" x="2106613" y="5626100"/>
          <p14:tracePt t="2167" x="2116138" y="5626100"/>
          <p14:tracePt t="2310" x="2098675" y="5626100"/>
          <p14:tracePt t="2318" x="2090738" y="5626100"/>
          <p14:tracePt t="2327" x="2073275" y="5626100"/>
          <p14:tracePt t="2334" x="2047875" y="5626100"/>
          <p14:tracePt t="2344" x="2012950" y="5626100"/>
          <p14:tracePt t="2350" x="1971675" y="5626100"/>
          <p14:tracePt t="2361" x="1946275" y="5626100"/>
          <p14:tracePt t="2366" x="1903413" y="5634038"/>
          <p14:tracePt t="2374" x="1852613" y="5634038"/>
          <p14:tracePt t="2382" x="1801813" y="5634038"/>
          <p14:tracePt t="2390" x="1724025" y="5634038"/>
          <p14:tracePt t="2398" x="1639888" y="5634038"/>
          <p14:tracePt t="2407" x="1546225" y="5634038"/>
          <p14:tracePt t="2414" x="1444625" y="5634038"/>
          <p14:tracePt t="2422" x="1350963" y="5616575"/>
          <p14:tracePt t="2431" x="1274763" y="5583238"/>
          <p14:tracePt t="2438" x="1206500" y="5549900"/>
          <p14:tracePt t="2446" x="1155700" y="5514975"/>
          <p14:tracePt t="2454" x="1112838" y="5481638"/>
          <p14:tracePt t="2463" x="1069975" y="5430838"/>
          <p14:tracePt t="2471" x="1044575" y="5380038"/>
          <p14:tracePt t="2481" x="1019175" y="5319713"/>
          <p14:tracePt t="2487" x="1003300" y="5243513"/>
          <p14:tracePt t="2496" x="968375" y="5157788"/>
          <p14:tracePt t="2502" x="935038" y="5048250"/>
          <p14:tracePt t="2511" x="909638" y="4954588"/>
          <p14:tracePt t="2518" x="892175" y="4835525"/>
          <p14:tracePt t="2527" x="874713" y="4724400"/>
          <p14:tracePt t="2534" x="874713" y="4622800"/>
          <p14:tracePt t="2544" x="874713" y="4521200"/>
          <p14:tracePt t="2550" x="884238" y="4435475"/>
          <p14:tracePt t="2561" x="892175" y="4351338"/>
          <p14:tracePt t="2566" x="909638" y="4257675"/>
          <p14:tracePt t="2574" x="935038" y="4171950"/>
          <p14:tracePt t="2582" x="960438" y="4095750"/>
          <p14:tracePt t="2590" x="976313" y="4027488"/>
          <p14:tracePt t="2598" x="985838" y="3968750"/>
          <p14:tracePt t="2607" x="985838" y="3917950"/>
          <p14:tracePt t="2614" x="985838" y="3875088"/>
          <p14:tracePt t="2622" x="985838" y="3832225"/>
          <p14:tracePt t="2630" x="985838" y="3816350"/>
          <p14:tracePt t="2638" x="985838" y="3798888"/>
          <p14:tracePt t="2646" x="985838" y="3781425"/>
          <p14:tracePt t="2654" x="993775" y="3773488"/>
          <p14:tracePt t="2662" x="1003300" y="3756025"/>
          <p14:tracePt t="2671" x="1003300" y="3748088"/>
          <p14:tracePt t="2679" x="1011238" y="3738563"/>
          <p14:tracePt t="2686" x="1011238" y="3730625"/>
          <p14:tracePt t="2696" x="1011238" y="3722688"/>
          <p14:tracePt t="2711" x="1011238" y="3713163"/>
          <p14:tracePt t="2718" x="1036638" y="3705225"/>
          <p14:tracePt t="2728" x="1044575" y="3697288"/>
          <p14:tracePt t="2744" x="1054100" y="3679825"/>
          <p14:tracePt t="2750" x="1069975" y="3679825"/>
          <p14:tracePt t="2761" x="1079500" y="3671888"/>
          <p14:tracePt t="2766" x="1095375" y="3662363"/>
          <p14:tracePt t="2774" x="1112838" y="3654425"/>
          <p14:tracePt t="2790" x="1120775" y="3646488"/>
          <p14:tracePt t="3303" x="1138238" y="3646488"/>
          <p14:tracePt t="3318" x="1147763" y="3662363"/>
          <p14:tracePt t="3328" x="1155700" y="3687763"/>
          <p14:tracePt t="3342" x="1163638" y="3713163"/>
          <p14:tracePt t="3352" x="1173163" y="3730625"/>
          <p14:tracePt t="3360" x="1173163" y="3756025"/>
          <p14:tracePt t="3366" x="1173163" y="3773488"/>
          <p14:tracePt t="3374" x="1173163" y="3816350"/>
          <p14:tracePt t="3382" x="1173163" y="3832225"/>
          <p14:tracePt t="3391" x="1173163" y="3857625"/>
          <p14:tracePt t="3399" x="1173163" y="3883025"/>
          <p14:tracePt t="3414" x="1173163" y="3892550"/>
          <p14:tracePt t="3422" x="1173163" y="3900488"/>
          <p14:tracePt t="3430" x="1173163" y="3908425"/>
          <p14:tracePt t="3438" x="1173163" y="3917950"/>
          <p14:tracePt t="3446" x="1173163" y="3925888"/>
          <p14:tracePt t="3454" x="1173163" y="3935413"/>
          <p14:tracePt t="3607" x="1173163" y="3917950"/>
          <p14:tracePt t="3614" x="1173163" y="3908425"/>
          <p14:tracePt t="3622" x="1173163" y="3900488"/>
          <p14:tracePt t="3630" x="1173163" y="3875088"/>
          <p14:tracePt t="3640" x="1173163" y="3857625"/>
          <p14:tracePt t="3646" x="1173163" y="3849688"/>
          <p14:tracePt t="3654" x="1173163" y="3841750"/>
          <p14:tracePt t="3662" x="1173163" y="3832225"/>
          <p14:tracePt t="3718" x="1181100" y="3832225"/>
          <p14:tracePt t="3728" x="1189038" y="3832225"/>
          <p14:tracePt t="3734" x="1206500" y="3832225"/>
          <p14:tracePt t="3744" x="1206500" y="3841750"/>
          <p14:tracePt t="3750" x="1223963" y="3849688"/>
          <p14:tracePt t="3760" x="1231900" y="3849688"/>
          <p14:tracePt t="3830" x="1249363" y="3849688"/>
          <p14:tracePt t="3838" x="1257300" y="3849688"/>
          <p14:tracePt t="3846" x="1257300" y="3832225"/>
          <p14:tracePt t="3854" x="1265238" y="3790950"/>
          <p14:tracePt t="3862" x="1265238" y="3763963"/>
          <p14:tracePt t="3871" x="1265238" y="3738563"/>
          <p14:tracePt t="3879" x="1274763" y="3713163"/>
          <p14:tracePt t="3895" x="1274763" y="3636963"/>
          <p14:tracePt t="3902" x="1274763" y="3619500"/>
          <p14:tracePt t="3911" x="1300163" y="3594100"/>
          <p14:tracePt t="3918" x="1300163" y="3568700"/>
          <p14:tracePt t="3927" x="1308100" y="3552825"/>
          <p14:tracePt t="3934" x="1325563" y="3543300"/>
          <p14:tracePt t="3943" x="1333500" y="3517900"/>
          <p14:tracePt t="3950" x="1343025" y="3509963"/>
          <p14:tracePt t="3959" x="1358900" y="3502025"/>
          <p14:tracePt t="3966" x="1368425" y="3492500"/>
          <p14:tracePt t="3976" x="1376363" y="3492500"/>
          <p14:tracePt t="3998" x="1384300" y="3484563"/>
          <p14:tracePt t="4022" x="1393825" y="3484563"/>
          <p14:tracePt t="4054" x="1409700" y="3484563"/>
          <p14:tracePt t="4062" x="1419225" y="3484563"/>
          <p14:tracePt t="4078" x="1427163" y="3475038"/>
          <p14:tracePt t="4090" x="1435100" y="3475038"/>
          <p14:tracePt t="4106" x="1444625" y="3475038"/>
          <p14:tracePt t="4138" x="1444625" y="3467100"/>
          <p14:tracePt t="4154" x="1452563" y="3459163"/>
          <p14:tracePt t="4188" x="1462088" y="3459163"/>
          <p14:tracePt t="4234" x="1487488" y="3449638"/>
          <p14:tracePt t="4244" x="1495425" y="3449638"/>
          <p14:tracePt t="4250" x="1503363" y="3449638"/>
          <p14:tracePt t="4259" x="1520825" y="3449638"/>
          <p14:tracePt t="4266" x="1528763" y="3449638"/>
          <p14:tracePt t="4277" x="1546225" y="3449638"/>
          <p14:tracePt t="4282" x="1554163" y="3449638"/>
          <p14:tracePt t="4291" x="1563688" y="3449638"/>
          <p14:tracePt t="4298" x="1571625" y="3449638"/>
          <p14:tracePt t="4306" x="1579563" y="3449638"/>
          <p14:tracePt t="4322" x="1606550" y="3449638"/>
          <p14:tracePt t="4330" x="1614488" y="3449638"/>
          <p14:tracePt t="4339" x="1631950" y="3449638"/>
          <p14:tracePt t="4346" x="1639888" y="3449638"/>
          <p14:tracePt t="4362" x="1665288" y="3449638"/>
          <p14:tracePt t="4370" x="1673225" y="3449638"/>
          <p14:tracePt t="4378" x="1682750" y="3449638"/>
          <p14:tracePt t="4386" x="1690688" y="3449638"/>
          <p14:tracePt t="4394" x="1698625" y="3459163"/>
          <p14:tracePt t="4411" x="1698625" y="3467100"/>
          <p14:tracePt t="4427" x="1716088" y="3484563"/>
          <p14:tracePt t="4434" x="1724025" y="3492500"/>
          <p14:tracePt t="4445" x="1724025" y="3502025"/>
          <p14:tracePt t="4452" x="1724025" y="3527425"/>
          <p14:tracePt t="4460" x="1724025" y="3535363"/>
          <p14:tracePt t="4466" x="1724025" y="3543300"/>
          <p14:tracePt t="4476" x="1733550" y="3552825"/>
          <p14:tracePt t="4491" x="1733550" y="3560763"/>
          <p14:tracePt t="4506" x="1741488" y="3568700"/>
          <p14:tracePt t="4514" x="1741488" y="3578225"/>
          <p14:tracePt t="4523" x="1741488" y="3586163"/>
          <p14:tracePt t="4538" x="1749425" y="3586163"/>
          <p14:tracePt t="4546" x="1749425" y="3594100"/>
          <p14:tracePt t="4554" x="1758950" y="3611563"/>
          <p14:tracePt t="4562" x="1766888" y="3611563"/>
          <p14:tracePt t="4570" x="1776413" y="3629025"/>
          <p14:tracePt t="4578" x="1784350" y="3636963"/>
          <p14:tracePt t="4587" x="1792288" y="3646488"/>
          <p14:tracePt t="4597" x="1792288" y="3654425"/>
          <p14:tracePt t="4621" x="1801813" y="3662363"/>
          <p14:tracePt t="4635" x="1809750" y="3671888"/>
          <p14:tracePt t="4651" x="1817688" y="3679825"/>
          <p14:tracePt t="4686" x="1827213" y="3679825"/>
          <p14:tracePt t="4698" x="1852613" y="3679825"/>
          <p14:tracePt t="4714" x="1868488" y="3679825"/>
          <p14:tracePt t="4730" x="1878013" y="3679825"/>
          <p14:tracePt t="4746" x="1885950" y="3679825"/>
          <p14:tracePt t="4762" x="1893888" y="3679825"/>
          <p14:tracePt t="4778" x="1903413" y="3679825"/>
          <p14:tracePt t="4786" x="1920875" y="3679825"/>
          <p14:tracePt t="4795" x="1928813" y="3679825"/>
          <p14:tracePt t="4802" x="1946275" y="3679825"/>
          <p14:tracePt t="4811" x="1954213" y="3679825"/>
          <p14:tracePt t="4818" x="1962150" y="3671888"/>
          <p14:tracePt t="5466" x="1962150" y="3654425"/>
          <p14:tracePt t="5474" x="1954213" y="3654425"/>
          <p14:tracePt t="5499" x="1954213" y="3646488"/>
          <p14:tracePt t="5530" x="1954213" y="3636963"/>
          <p14:tracePt t="5555" x="1954213" y="3629025"/>
          <p14:tracePt t="5563" x="1954213" y="3619500"/>
          <p14:tracePt t="5579" x="1954213" y="3611563"/>
          <p14:tracePt t="5588" x="1954213" y="3603625"/>
          <p14:tracePt t="5595" x="1954213" y="3594100"/>
          <p14:tracePt t="5602" x="1954213" y="3586163"/>
          <p14:tracePt t="5611" x="1954213" y="3560763"/>
          <p14:tracePt t="5618" x="1954213" y="3535363"/>
          <p14:tracePt t="5627" x="1954213" y="3527425"/>
          <p14:tracePt t="5634" x="1954213" y="3502025"/>
          <p14:tracePt t="5644" x="1954213" y="3467100"/>
          <p14:tracePt t="5651" x="1954213" y="3459163"/>
          <p14:tracePt t="5661" x="1971675" y="3433763"/>
          <p14:tracePt t="5667" x="1979613" y="3408363"/>
          <p14:tracePt t="5676" x="1997075" y="3382963"/>
          <p14:tracePt t="5683" x="2005013" y="3373438"/>
          <p14:tracePt t="5692" x="2012950" y="3348038"/>
          <p14:tracePt t="5698" x="2022475" y="3340100"/>
          <p14:tracePt t="5706" x="2047875" y="3330575"/>
          <p14:tracePt t="5714" x="2065338" y="3322638"/>
          <p14:tracePt t="5722" x="2081213" y="3322638"/>
          <p14:tracePt t="5730" x="2106613" y="3322638"/>
          <p14:tracePt t="5738" x="2124075" y="3322638"/>
          <p14:tracePt t="5746" x="2132013" y="3322638"/>
          <p14:tracePt t="5754" x="2149475" y="3322638"/>
          <p14:tracePt t="5762" x="2166938" y="3322638"/>
          <p14:tracePt t="5770" x="2174875" y="3322638"/>
          <p14:tracePt t="5778" x="2192338" y="3322638"/>
          <p14:tracePt t="5786" x="2208213" y="3322638"/>
          <p14:tracePt t="5795" x="2243138" y="3330575"/>
          <p14:tracePt t="5802" x="2251075" y="3340100"/>
          <p14:tracePt t="5811" x="2268538" y="3355975"/>
          <p14:tracePt t="5818" x="2286000" y="3365500"/>
          <p14:tracePt t="5827" x="2319338" y="3382963"/>
          <p14:tracePt t="5834" x="2336800" y="3390900"/>
          <p14:tracePt t="5844" x="2352675" y="3416300"/>
          <p14:tracePt t="5850" x="2379663" y="3433763"/>
          <p14:tracePt t="5859" x="2395538" y="3449638"/>
          <p14:tracePt t="5866" x="2413000" y="3467100"/>
          <p14:tracePt t="5876" x="2430463" y="3475038"/>
          <p14:tracePt t="5882" x="2446338" y="3484563"/>
          <p14:tracePt t="5892" x="2455863" y="3492500"/>
          <p14:tracePt t="5909" x="2471738" y="3509963"/>
          <p14:tracePt t="5915" x="2481263" y="3517900"/>
          <p14:tracePt t="5922" x="2489200" y="3535363"/>
          <p14:tracePt t="5948" x="2489200" y="3543300"/>
          <p14:tracePt t="5955" x="2489200" y="3552825"/>
          <p14:tracePt t="6420" x="2489200" y="3560763"/>
          <p14:tracePt t="6427" x="2489200" y="3568700"/>
          <p14:tracePt t="6436" x="2497138" y="3578225"/>
          <p14:tracePt t="6443" x="2506663" y="3578225"/>
          <p14:tracePt t="7390" x="2506663" y="3586163"/>
          <p14:tracePt t="7407" x="2524125" y="3603625"/>
          <p14:tracePt t="7422" x="2532063" y="3611563"/>
          <p14:tracePt t="7430" x="2540000" y="3611563"/>
          <p14:tracePt t="7440" x="2549525" y="3611563"/>
          <p14:tracePt t="7448" x="2565400" y="3619500"/>
          <p14:tracePt t="7456" x="2574925" y="3619500"/>
          <p14:tracePt t="7471" x="2574925" y="3629025"/>
          <p14:tracePt t="7502" x="2582863" y="3629025"/>
          <p14:tracePt t="7518" x="2590800" y="3629025"/>
          <p14:tracePt t="7534" x="2590800" y="3646488"/>
          <p14:tracePt t="7543" x="2590800" y="3654425"/>
          <p14:tracePt t="7550" x="2590800" y="3662363"/>
          <p14:tracePt t="7559" x="2582863" y="3679825"/>
          <p14:tracePt t="7566" x="2549525" y="3697288"/>
          <p14:tracePt t="7575" x="2506663" y="3705225"/>
          <p14:tracePt t="7582" x="2481263" y="3705225"/>
          <p14:tracePt t="7592" x="2446338" y="3713163"/>
          <p14:tracePt t="7598" x="2405063" y="3722688"/>
          <p14:tracePt t="7608" x="2370138" y="3722688"/>
          <p14:tracePt t="7614" x="2327275" y="3722688"/>
          <p14:tracePt t="7624" x="2286000" y="3722688"/>
          <p14:tracePt t="7630" x="2225675" y="3730625"/>
          <p14:tracePt t="7638" x="2141538" y="3730625"/>
          <p14:tracePt t="7646" x="2038350" y="3730625"/>
          <p14:tracePt t="7654" x="1946275" y="3730625"/>
          <p14:tracePt t="7662" x="1843088" y="3730625"/>
          <p14:tracePt t="7670" x="1741488" y="3748088"/>
          <p14:tracePt t="7678" x="1665288" y="3756025"/>
          <p14:tracePt t="7686" x="1606550" y="3763963"/>
          <p14:tracePt t="7702" x="1579563" y="3781425"/>
          <p14:tracePt t="7711" x="1579563" y="3790950"/>
          <p14:tracePt t="7718" x="1546225" y="3806825"/>
          <p14:tracePt t="7727" x="1528763" y="3824288"/>
          <p14:tracePt t="7734" x="1495425" y="3857625"/>
          <p14:tracePt t="7743" x="1462088" y="3883025"/>
          <p14:tracePt t="7750" x="1419225" y="3908425"/>
          <p14:tracePt t="7759" x="1384300" y="3951288"/>
          <p14:tracePt t="7766" x="1376363" y="3976688"/>
          <p14:tracePt t="7775" x="1350963" y="4011613"/>
          <p14:tracePt t="7782" x="1343025" y="4037013"/>
          <p14:tracePt t="7790" x="1317625" y="4052888"/>
          <p14:tracePt t="7798" x="1317625" y="4087813"/>
          <p14:tracePt t="7808" x="1317625" y="4105275"/>
          <p14:tracePt t="7814" x="1300163" y="4130675"/>
          <p14:tracePt t="7830" x="1290638" y="4146550"/>
          <p14:tracePt t="7839" x="1290638" y="4156075"/>
          <p14:tracePt t="7846" x="1290638" y="4164013"/>
          <p14:tracePt t="7854" x="1290638" y="4171950"/>
          <p14:tracePt t="7886" x="1290638" y="4189413"/>
          <p14:tracePt t="7895" x="1290638" y="4197350"/>
          <p14:tracePt t="7950" x="1290638" y="4206875"/>
          <p14:tracePt t="7967" x="1290638" y="4214813"/>
          <p14:tracePt t="7975" x="1274763" y="4224338"/>
          <p14:tracePt t="8094" x="1274763" y="4232275"/>
          <p14:tracePt t="8102" x="1282700" y="4232275"/>
          <p14:tracePt t="8110" x="1290638" y="4224338"/>
          <p14:tracePt t="8118" x="1343025" y="4214813"/>
          <p14:tracePt t="8126" x="1376363" y="4171950"/>
          <p14:tracePt t="8135" x="1401763" y="4164013"/>
          <p14:tracePt t="8143" x="1427163" y="4146550"/>
          <p14:tracePt t="8150" x="1470025" y="4130675"/>
          <p14:tracePt t="8160" x="1520825" y="4113213"/>
          <p14:tracePt t="8168" x="1554163" y="4095750"/>
          <p14:tracePt t="8176" x="1597025" y="4079875"/>
          <p14:tracePt t="8183" x="1614488" y="4062413"/>
          <p14:tracePt t="8191" x="1657350" y="4044950"/>
          <p14:tracePt t="8198" x="1690688" y="4044950"/>
          <p14:tracePt t="8207" x="1708150" y="4037013"/>
          <p14:tracePt t="8214" x="1749425" y="4037013"/>
          <p14:tracePt t="8225" x="1776413" y="4027488"/>
          <p14:tracePt t="8230" x="1784350" y="4027488"/>
          <p14:tracePt t="8239" x="1792288" y="4027488"/>
          <p14:tracePt t="8246" x="1817688" y="4027488"/>
          <p14:tracePt t="8256" x="1843088" y="4027488"/>
          <p14:tracePt t="8263" x="1852613" y="4027488"/>
          <p14:tracePt t="8279" x="1860550" y="4027488"/>
          <p14:tracePt t="8287" x="1878013" y="4027488"/>
          <p14:tracePt t="8294" x="1885950" y="4027488"/>
          <p14:tracePt t="8303" x="1903413" y="4052888"/>
          <p14:tracePt t="8310" x="1911350" y="4070350"/>
          <p14:tracePt t="8327" x="1920875" y="4079875"/>
          <p14:tracePt t="8334" x="1920875" y="4095750"/>
          <p14:tracePt t="8350" x="1920875" y="4113213"/>
          <p14:tracePt t="8360" x="1920875" y="4121150"/>
          <p14:tracePt t="8366" x="1920875" y="4130675"/>
          <p14:tracePt t="8376" x="1920875" y="4146550"/>
          <p14:tracePt t="8382" x="1920875" y="4156075"/>
          <p14:tracePt t="8391" x="1920875" y="4181475"/>
          <p14:tracePt t="8398" x="1903413" y="4197350"/>
          <p14:tracePt t="8416" x="1885950" y="4206875"/>
          <p14:tracePt t="8424" x="1868488" y="4214813"/>
          <p14:tracePt t="8430" x="1860550" y="4214813"/>
          <p14:tracePt t="8438" x="1852613" y="4224338"/>
          <p14:tracePt t="8446" x="1843088" y="4224338"/>
          <p14:tracePt t="8454" x="1835150" y="4232275"/>
          <p14:tracePt t="8558" x="1827213" y="4232275"/>
          <p14:tracePt t="8575" x="1817688" y="4232275"/>
          <p14:tracePt t="8582" x="1809750" y="4232275"/>
          <p14:tracePt t="8591" x="1801813" y="4224338"/>
          <p14:tracePt t="8607" x="1792288" y="4214813"/>
          <p14:tracePt t="9422" x="1792288" y="4206875"/>
          <p14:tracePt t="9431" x="1809750" y="4197350"/>
          <p14:tracePt t="9439" x="1827213" y="4189413"/>
          <p14:tracePt t="9446" x="1843088" y="4171950"/>
          <p14:tracePt t="9454" x="1860550" y="4171950"/>
          <p14:tracePt t="9462" x="1868488" y="4171950"/>
          <p14:tracePt t="9470" x="1893888" y="4164013"/>
          <p14:tracePt t="9478" x="1920875" y="4156075"/>
          <p14:tracePt t="9486" x="1946275" y="4156075"/>
          <p14:tracePt t="9494" x="1954213" y="4156075"/>
          <p14:tracePt t="9502" x="1987550" y="4146550"/>
          <p14:tracePt t="9510" x="2022475" y="4138613"/>
          <p14:tracePt t="9518" x="2038350" y="4138613"/>
          <p14:tracePt t="9526" x="2047875" y="4138613"/>
          <p14:tracePt t="9534" x="2081213" y="4130675"/>
          <p14:tracePt t="9542" x="2098675" y="4130675"/>
          <p14:tracePt t="9550" x="2106613" y="4130675"/>
          <p14:tracePt t="9559" x="2132013" y="4130675"/>
          <p14:tracePt t="9566" x="2166938" y="4130675"/>
          <p14:tracePt t="9575" x="2174875" y="4121150"/>
          <p14:tracePt t="9583" x="2192338" y="4121150"/>
          <p14:tracePt t="9591" x="2217738" y="4121150"/>
          <p14:tracePt t="9598" x="2225675" y="4121150"/>
          <p14:tracePt t="9608" x="2243138" y="4121150"/>
          <p14:tracePt t="9624" x="2251075" y="4121150"/>
          <p14:tracePt t="9630" x="2276475" y="4121150"/>
          <p14:tracePt t="9646" x="2293938" y="4121150"/>
          <p14:tracePt t="9655" x="2301875" y="4121150"/>
          <p14:tracePt t="9670" x="2311400" y="4121150"/>
          <p14:tracePt t="9678" x="2319338" y="4130675"/>
          <p14:tracePt t="9694" x="2319338" y="4138613"/>
          <p14:tracePt t="9702" x="2327275" y="4146550"/>
          <p14:tracePt t="9710" x="2344738" y="4156075"/>
          <p14:tracePt t="9718" x="2344738" y="4164013"/>
          <p14:tracePt t="9743" x="2352675" y="4171950"/>
          <p14:tracePt t="9750" x="2352675" y="4181475"/>
          <p14:tracePt t="9759" x="2362200" y="4197350"/>
          <p14:tracePt t="9775" x="2362200" y="4206875"/>
          <p14:tracePt t="9783" x="2362200" y="4214813"/>
          <p14:tracePt t="9792" x="2362200" y="4224338"/>
          <p14:tracePt t="9807" x="2370138" y="4224338"/>
          <p14:tracePt t="9858" x="2370138" y="4232275"/>
          <p14:tracePt t="10084" x="2370138" y="4240213"/>
          <p14:tracePt t="10810" x="2370138" y="4249738"/>
          <p14:tracePt t="10826" x="2362200" y="4249738"/>
          <p14:tracePt t="10834" x="2352675" y="4249738"/>
          <p14:tracePt t="11018" x="2370138" y="4249738"/>
          <p14:tracePt t="11028" x="2379663" y="4249738"/>
          <p14:tracePt t="11034" x="2420938" y="4249738"/>
          <p14:tracePt t="11042" x="2463800" y="4249738"/>
          <p14:tracePt t="11050" x="2489200" y="4240213"/>
          <p14:tracePt t="11058" x="2514600" y="4240213"/>
          <p14:tracePt t="11066" x="2549525" y="4240213"/>
          <p14:tracePt t="11075" x="2590800" y="4240213"/>
          <p14:tracePt t="11083" x="2651125" y="4232275"/>
          <p14:tracePt t="11093" x="2709863" y="4232275"/>
          <p14:tracePt t="11099" x="2778125" y="4224338"/>
          <p14:tracePt t="11109" x="2854325" y="4214813"/>
          <p14:tracePt t="11114" x="2930525" y="4197350"/>
          <p14:tracePt t="11123" x="2998788" y="4189413"/>
          <p14:tracePt t="11130" x="3074988" y="4181475"/>
          <p14:tracePt t="11140" x="3135313" y="4181475"/>
          <p14:tracePt t="11146" x="3194050" y="4171950"/>
          <p14:tracePt t="11157" x="3236913" y="4171950"/>
          <p14:tracePt t="11162" x="3279775" y="4171950"/>
          <p14:tracePt t="11171" x="3338513" y="4171950"/>
          <p14:tracePt t="11178" x="3398838" y="4171950"/>
          <p14:tracePt t="11186" x="3449638" y="4171950"/>
          <p14:tracePt t="11194" x="3492500" y="4171950"/>
          <p14:tracePt t="11202" x="3543300" y="4171950"/>
          <p14:tracePt t="11210" x="3568700" y="4171950"/>
          <p14:tracePt t="11218" x="3602038" y="4171950"/>
          <p14:tracePt t="11226" x="3636963" y="4171950"/>
          <p14:tracePt t="11234" x="3662363" y="4189413"/>
          <p14:tracePt t="11242" x="3670300" y="4197350"/>
          <p14:tracePt t="11250" x="3695700" y="4214813"/>
          <p14:tracePt t="11258" x="3703638" y="4232275"/>
          <p14:tracePt t="11266" x="3713163" y="4240213"/>
          <p14:tracePt t="11275" x="3721100" y="4240213"/>
          <p14:tracePt t="11291" x="3721100" y="4249738"/>
          <p14:tracePt t="11324" x="3729038" y="4249738"/>
          <p14:tracePt t="11339" x="3738563" y="4249738"/>
          <p14:tracePt t="11355" x="3746500" y="4249738"/>
          <p14:tracePt t="11362" x="3756025" y="4249738"/>
          <p14:tracePt t="11386" x="3763963" y="4249738"/>
          <p14:tracePt t="11698" x="3771900" y="4249738"/>
          <p14:tracePt t="11762" x="3781425" y="4249738"/>
          <p14:tracePt t="11811" x="3789363" y="4249738"/>
          <p14:tracePt t="11818" x="3797300" y="4249738"/>
          <p14:tracePt t="11826" x="3806825" y="4249738"/>
          <p14:tracePt t="11834" x="3814763" y="4249738"/>
          <p14:tracePt t="11858" x="3822700" y="4249738"/>
          <p14:tracePt t="12011" x="3822700" y="4240213"/>
          <p14:tracePt t="12034" x="3822700" y="4232275"/>
          <p14:tracePt t="12491" x="3832225" y="4232275"/>
          <p14:tracePt t="12798" x="3822700" y="4232275"/>
          <p14:tracePt t="12807" x="3806825" y="4232275"/>
          <p14:tracePt t="12824" x="3797300" y="4232275"/>
          <p14:tracePt t="12840" x="3789363" y="4232275"/>
          <p14:tracePt t="12846" x="3781425" y="4232275"/>
          <p14:tracePt t="12855" x="3756025" y="4232275"/>
          <p14:tracePt t="12862" x="3729038" y="4232275"/>
          <p14:tracePt t="12873" x="3713163" y="4232275"/>
          <p14:tracePt t="12878" x="3670300" y="4232275"/>
          <p14:tracePt t="12886" x="3627438" y="4232275"/>
          <p14:tracePt t="12907" x="3586163" y="4232275"/>
          <p14:tracePt t="12910" x="3533775" y="4232275"/>
          <p14:tracePt t="12920" x="3467100" y="4224338"/>
          <p14:tracePt t="12926" x="3389313" y="4206875"/>
          <p14:tracePt t="12934" x="3305175" y="4206875"/>
          <p14:tracePt t="12942" x="3219450" y="4206875"/>
          <p14:tracePt t="12952" x="3127375" y="4206875"/>
          <p14:tracePt t="12959" x="3024188" y="4206875"/>
          <p14:tracePt t="12966" x="2922588" y="4206875"/>
          <p14:tracePt t="12974" x="2828925" y="4206875"/>
          <p14:tracePt t="12982" x="2727325" y="4206875"/>
          <p14:tracePt t="12990" x="2616200" y="4206875"/>
          <p14:tracePt t="12999" x="2514600" y="4206875"/>
          <p14:tracePt t="13007" x="2413000" y="4214813"/>
          <p14:tracePt t="13014" x="2311400" y="4224338"/>
          <p14:tracePt t="13024" x="2208213" y="4249738"/>
          <p14:tracePt t="13030" x="2124075" y="4265613"/>
          <p14:tracePt t="13039" x="2047875" y="4291013"/>
          <p14:tracePt t="13046" x="1971675" y="4325938"/>
          <p14:tracePt t="13055" x="1893888" y="4351338"/>
          <p14:tracePt t="13062" x="1835150" y="4402138"/>
          <p14:tracePt t="13072" x="1766888" y="4445000"/>
          <p14:tracePt t="13078" x="1708150" y="4495800"/>
          <p14:tracePt t="13086" x="1657350" y="4538663"/>
          <p14:tracePt t="13094" x="1589088" y="4589463"/>
          <p14:tracePt t="13102" x="1538288" y="4640263"/>
          <p14:tracePt t="13110" x="1487488" y="4691063"/>
          <p14:tracePt t="13118" x="1444625" y="4733925"/>
          <p14:tracePt t="13126" x="1409700" y="4767263"/>
          <p14:tracePt t="13134" x="1384300" y="4792663"/>
          <p14:tracePt t="13142" x="1376363" y="4810125"/>
          <p14:tracePt t="13150" x="1358900" y="4835525"/>
          <p14:tracePt t="13158" x="1358900" y="4843463"/>
          <p14:tracePt t="13174" x="1343025" y="4860925"/>
          <p14:tracePt t="13182" x="1343025" y="4868863"/>
          <p14:tracePt t="13198" x="1333500" y="4878388"/>
          <p14:tracePt t="13207" x="1317625" y="4886325"/>
          <p14:tracePt t="13215" x="1317625" y="4903788"/>
          <p14:tracePt t="13224" x="1308100" y="4911725"/>
          <p14:tracePt t="13230" x="1308100" y="4919663"/>
          <p14:tracePt t="13240" x="1308100" y="4937125"/>
          <p14:tracePt t="13255" x="1308100" y="4946650"/>
          <p14:tracePt t="13265" x="1308100" y="4954588"/>
          <p14:tracePt t="13287" x="1308100" y="4962525"/>
          <p14:tracePt t="13294" x="1308100" y="4979988"/>
          <p14:tracePt t="13318" x="1308100" y="4987925"/>
          <p14:tracePt t="13326" x="1317625" y="4987925"/>
          <p14:tracePt t="13350" x="1325563" y="4987925"/>
          <p14:tracePt t="13358" x="1333500" y="4997450"/>
          <p14:tracePt t="13446" x="1343025" y="5005388"/>
          <p14:tracePt t="13479" x="1350963" y="5022850"/>
          <p14:tracePt t="13487" x="1350963" y="5030788"/>
          <p14:tracePt t="13502" x="1358900" y="5038725"/>
          <p14:tracePt t="13511" x="1368425" y="5048250"/>
          <p14:tracePt t="13518" x="1376363" y="5048250"/>
          <p14:tracePt t="13526" x="1384300" y="5056188"/>
          <p14:tracePt t="13543" x="1393825" y="5064125"/>
          <p14:tracePt t="13846" x="1393825" y="5073650"/>
          <p14:tracePt t="13862" x="1401763" y="5091113"/>
          <p14:tracePt t="13871" x="1401763" y="5099050"/>
          <p14:tracePt t="13878" x="1401763" y="5106988"/>
          <p14:tracePt t="13887" x="1401763" y="5116513"/>
          <p14:tracePt t="13906" x="1401763" y="5141913"/>
          <p14:tracePt t="13910" x="1401763" y="5149850"/>
          <p14:tracePt t="13918" x="1401763" y="5157788"/>
          <p14:tracePt t="13936" x="1401763" y="5167313"/>
          <p14:tracePt t="14006" x="1419225" y="5157788"/>
          <p14:tracePt t="14023" x="1419225" y="5141913"/>
          <p14:tracePt t="14030" x="1419225" y="5132388"/>
          <p14:tracePt t="14039" x="1427163" y="5116513"/>
          <p14:tracePt t="14046" x="1427163" y="5099050"/>
          <p14:tracePt t="14055" x="1444625" y="5056188"/>
          <p14:tracePt t="14062" x="1444625" y="5048250"/>
          <p14:tracePt t="14071" x="1444625" y="5038725"/>
          <p14:tracePt t="14078" x="1452563" y="5022850"/>
          <p14:tracePt t="14089" x="1462088" y="5013325"/>
          <p14:tracePt t="14094" x="1462088" y="5005388"/>
          <p14:tracePt t="14102" x="1470025" y="4987925"/>
          <p14:tracePt t="14118" x="1477963" y="4972050"/>
          <p14:tracePt t="14126" x="1487488" y="4962525"/>
          <p14:tracePt t="14134" x="1512888" y="4937125"/>
          <p14:tracePt t="14142" x="1512888" y="4919663"/>
          <p14:tracePt t="14150" x="1528763" y="4903788"/>
          <p14:tracePt t="14159" x="1546225" y="4886325"/>
          <p14:tracePt t="14166" x="1554163" y="4886325"/>
          <p14:tracePt t="14174" x="1571625" y="4868863"/>
          <p14:tracePt t="14182" x="1589088" y="4852988"/>
          <p14:tracePt t="14190" x="1597025" y="4852988"/>
          <p14:tracePt t="14198" x="1606550" y="4843463"/>
          <p14:tracePt t="14207" x="1639888" y="4827588"/>
          <p14:tracePt t="14214" x="1665288" y="4818063"/>
          <p14:tracePt t="14223" x="1682750" y="4802188"/>
          <p14:tracePt t="14239" x="1690688" y="4802188"/>
          <p14:tracePt t="14310" x="1716088" y="4802188"/>
          <p14:tracePt t="14327" x="1716088" y="4818063"/>
          <p14:tracePt t="14335" x="1724025" y="4835525"/>
          <p14:tracePt t="14343" x="1733550" y="4852988"/>
          <p14:tracePt t="14350" x="1741488" y="4852988"/>
          <p14:tracePt t="14358" x="1749425" y="4878388"/>
          <p14:tracePt t="14366" x="1749425" y="4886325"/>
          <p14:tracePt t="14382" x="1749425" y="4894263"/>
          <p14:tracePt t="14390" x="1749425" y="4903788"/>
          <p14:tracePt t="15022" x="1749425" y="4911725"/>
          <p14:tracePt t="15046" x="1733550" y="4911725"/>
          <p14:tracePt t="15118" x="1708150" y="4929188"/>
          <p14:tracePt t="15126" x="1698625" y="4937125"/>
          <p14:tracePt t="15150" x="1698625" y="4946650"/>
          <p14:tracePt t="15158" x="1698625" y="4954588"/>
          <p14:tracePt t="15166" x="1690688" y="4962525"/>
          <p14:tracePt t="15182" x="1682750" y="4962525"/>
          <p14:tracePt t="15486" x="1682750" y="4946650"/>
          <p14:tracePt t="15503" x="1682750" y="4937125"/>
          <p14:tracePt t="15518" x="1682750" y="4929188"/>
          <p14:tracePt t="15534" x="1682750" y="4919663"/>
          <p14:tracePt t="15550" x="1682750" y="4911725"/>
          <p14:tracePt t="15566" x="1682750" y="4903788"/>
          <p14:tracePt t="15575" x="1682750" y="4894263"/>
          <p14:tracePt t="15582" x="1698625" y="4894263"/>
          <p14:tracePt t="15598" x="1716088" y="4894263"/>
          <p14:tracePt t="15606" x="1733550" y="4894263"/>
          <p14:tracePt t="15623" x="1749425" y="4894263"/>
          <p14:tracePt t="15630" x="1758950" y="4894263"/>
          <p14:tracePt t="15639" x="1784350" y="4894263"/>
          <p14:tracePt t="15646" x="1801813" y="4894263"/>
          <p14:tracePt t="15655" x="1809750" y="4894263"/>
          <p14:tracePt t="15663" x="1835150" y="4894263"/>
          <p14:tracePt t="15672" x="1843088" y="4894263"/>
          <p14:tracePt t="15688" x="1852613" y="4894263"/>
          <p14:tracePt t="15694" x="1860550" y="4894263"/>
          <p14:tracePt t="15718" x="1868488" y="4894263"/>
          <p14:tracePt t="15729" x="1885950" y="4894263"/>
          <p14:tracePt t="15742" x="1893888" y="4894263"/>
          <p14:tracePt t="15751" x="1903413" y="4903788"/>
          <p14:tracePt t="15758" x="1911350" y="4911725"/>
          <p14:tracePt t="15774" x="1911350" y="4937125"/>
          <p14:tracePt t="15782" x="1911350" y="4946650"/>
          <p14:tracePt t="15810" x="1911350" y="4954588"/>
          <p14:tracePt t="15819" x="1911350" y="4962525"/>
          <p14:tracePt t="15859" x="1911350" y="4972050"/>
          <p14:tracePt t="15906" x="1911350" y="4979988"/>
          <p14:tracePt t="15970" x="1911350" y="4987925"/>
          <p14:tracePt t="16003" x="1893888" y="4987925"/>
          <p14:tracePt t="16018" x="1885950" y="4987925"/>
          <p14:tracePt t="16034" x="1868488" y="4987925"/>
          <p14:tracePt t="16050" x="1860550" y="4979988"/>
          <p14:tracePt t="16059" x="1843088" y="4972050"/>
          <p14:tracePt t="16066" x="1835150" y="4972050"/>
          <p14:tracePt t="16074" x="1827213" y="4972050"/>
          <p14:tracePt t="16082" x="1827213" y="4962525"/>
          <p14:tracePt t="16098" x="1817688" y="4946650"/>
          <p14:tracePt t="16114" x="1817688" y="4937125"/>
          <p14:tracePt t="16130" x="1817688" y="4929188"/>
          <p14:tracePt t="16146" x="1817688" y="4919663"/>
          <p14:tracePt t="16282" x="1809750" y="4919663"/>
          <p14:tracePt t="16290" x="1792288" y="4919663"/>
          <p14:tracePt t="16387" x="1809750" y="4919663"/>
          <p14:tracePt t="16394" x="1827213" y="4919663"/>
          <p14:tracePt t="16404" x="1835150" y="4919663"/>
          <p14:tracePt t="16410" x="1843088" y="4919663"/>
          <p14:tracePt t="16426" x="1852613" y="4919663"/>
          <p14:tracePt t="16658" x="1860550" y="4919663"/>
          <p14:tracePt t="16666" x="1868488" y="4919663"/>
          <p14:tracePt t="16674" x="1885950" y="4919663"/>
          <p14:tracePt t="16682" x="1893888" y="4919663"/>
          <p14:tracePt t="16754" x="1885950" y="4919663"/>
          <p14:tracePt t="16762" x="1868488" y="4919663"/>
          <p14:tracePt t="16771" x="1852613" y="4919663"/>
          <p14:tracePt t="16778" x="1843088" y="4919663"/>
          <p14:tracePt t="16787" x="1835150" y="4919663"/>
          <p14:tracePt t="16899" x="1852613" y="4919663"/>
          <p14:tracePt t="16914" x="1860550" y="4919663"/>
          <p14:tracePt t="16923" x="1868488" y="4919663"/>
          <p14:tracePt t="17050" x="1860550" y="4919663"/>
          <p14:tracePt t="17603" x="1843088" y="4919663"/>
          <p14:tracePt t="18179" x="1843088" y="4937125"/>
          <p14:tracePt t="18195" x="1843088" y="4962525"/>
          <p14:tracePt t="18204" x="1843088" y="4972050"/>
          <p14:tracePt t="18211" x="1852613" y="4979988"/>
          <p14:tracePt t="18219" x="1852613" y="4997450"/>
          <p14:tracePt t="18226" x="1860550" y="5022850"/>
          <p14:tracePt t="18242" x="1868488" y="5048250"/>
          <p14:tracePt t="18258" x="1878013" y="5064125"/>
          <p14:tracePt t="18266" x="1878013" y="5073650"/>
          <p14:tracePt t="18274" x="1893888" y="5073650"/>
          <p14:tracePt t="18282" x="1903413" y="5091113"/>
          <p14:tracePt t="18290" x="1911350" y="5099050"/>
          <p14:tracePt t="18299" x="1920875" y="5106988"/>
          <p14:tracePt t="18309" x="1928813" y="5106988"/>
          <p14:tracePt t="18315" x="1962150" y="5124450"/>
          <p14:tracePt t="18322" x="1971675" y="5124450"/>
          <p14:tracePt t="18330" x="1987550" y="5132388"/>
          <p14:tracePt t="18339" x="2005013" y="5141913"/>
          <p14:tracePt t="18347" x="2030413" y="5141913"/>
          <p14:tracePt t="18355" x="2047875" y="5149850"/>
          <p14:tracePt t="18363" x="2065338" y="5157788"/>
          <p14:tracePt t="18371" x="2073275" y="5157788"/>
          <p14:tracePt t="18378" x="2098675" y="5157788"/>
          <p14:tracePt t="18388" x="2116138" y="5175250"/>
          <p14:tracePt t="18394" x="2124075" y="5175250"/>
          <p14:tracePt t="18403" x="2157413" y="5175250"/>
          <p14:tracePt t="18410" x="2192338" y="5175250"/>
          <p14:tracePt t="18420" x="2208213" y="5175250"/>
          <p14:tracePt t="18426" x="2243138" y="5175250"/>
          <p14:tracePt t="18434" x="2268538" y="5175250"/>
          <p14:tracePt t="18442" x="2311400" y="5175250"/>
          <p14:tracePt t="18451" x="2336800" y="5175250"/>
          <p14:tracePt t="18458" x="2352675" y="5175250"/>
          <p14:tracePt t="18466" x="2387600" y="5175250"/>
          <p14:tracePt t="18474" x="2395538" y="5175250"/>
          <p14:tracePt t="18483" x="2413000" y="5175250"/>
          <p14:tracePt t="18490" x="2446338" y="5175250"/>
          <p14:tracePt t="18500" x="2463800" y="5167313"/>
          <p14:tracePt t="18507" x="2471738" y="5167313"/>
          <p14:tracePt t="18515" x="2514600" y="5157788"/>
          <p14:tracePt t="18522" x="2540000" y="5149850"/>
          <p14:tracePt t="18530" x="2565400" y="5149850"/>
          <p14:tracePt t="18539" x="2590800" y="5149850"/>
          <p14:tracePt t="18546" x="2625725" y="5141913"/>
          <p14:tracePt t="18555" x="2659063" y="5132388"/>
          <p14:tracePt t="18562" x="2693988" y="5132388"/>
          <p14:tracePt t="18572" x="2735263" y="5132388"/>
          <p14:tracePt t="18578" x="2760663" y="5132388"/>
          <p14:tracePt t="18588" x="2778125" y="5124450"/>
          <p14:tracePt t="18594" x="2811463" y="5124450"/>
          <p14:tracePt t="18604" x="2828925" y="5116513"/>
          <p14:tracePt t="18610" x="2838450" y="5116513"/>
          <p14:tracePt t="18620" x="2846388" y="5116513"/>
          <p14:tracePt t="18626" x="2863850" y="5106988"/>
          <p14:tracePt t="18637" x="2871788" y="5106988"/>
          <p14:tracePt t="18642" x="2879725" y="5099050"/>
          <p14:tracePt t="18650" x="2889250" y="5091113"/>
          <p14:tracePt t="18658" x="2889250" y="5081588"/>
          <p14:tracePt t="18666" x="2897188" y="5073650"/>
          <p14:tracePt t="18674" x="2905125" y="5048250"/>
          <p14:tracePt t="18684" x="2905125" y="5038725"/>
          <p14:tracePt t="18690" x="2905125" y="5022850"/>
          <p14:tracePt t="18698" x="2905125" y="4997450"/>
          <p14:tracePt t="18706" x="2905125" y="4987925"/>
          <p14:tracePt t="18714" x="2905125" y="4972050"/>
          <p14:tracePt t="18723" x="2905125" y="4962525"/>
          <p14:tracePt t="18730" x="2905125" y="4929188"/>
          <p14:tracePt t="18738" x="2905125" y="4903788"/>
          <p14:tracePt t="18746" x="2889250" y="4886325"/>
          <p14:tracePt t="18764" x="2889250" y="4868863"/>
          <p14:tracePt t="18772" x="2889250" y="4860925"/>
          <p14:tracePt t="18903" x="2889250" y="4852988"/>
          <p14:tracePt t="19159" x="2879725" y="4860925"/>
          <p14:tracePt t="19191" x="2863850" y="4868863"/>
          <p14:tracePt t="19521" x="2863850" y="4878388"/>
          <p14:tracePt t="19543" x="2871788" y="4868863"/>
          <p14:tracePt t="19551" x="2871788" y="4860925"/>
          <p14:tracePt t="19566" x="2879725" y="4860925"/>
          <p14:tracePt t="19582" x="2879725" y="4852988"/>
          <p14:tracePt t="19598" x="2879725" y="4843463"/>
          <p14:tracePt t="19614" x="2879725" y="4835525"/>
          <p14:tracePt t="20303" x="2871788" y="4843463"/>
          <p14:tracePt t="20311" x="2863850" y="4852988"/>
          <p14:tracePt t="20335" x="2854325" y="4860925"/>
          <p14:tracePt t="20502" x="2854325" y="4878388"/>
          <p14:tracePt t="20510" x="2846388" y="4911725"/>
          <p14:tracePt t="20519" x="2846388" y="4929188"/>
          <p14:tracePt t="20526" x="2846388" y="4954588"/>
          <p14:tracePt t="20537" x="2846388" y="4979988"/>
          <p14:tracePt t="20543" x="2838450" y="5013325"/>
          <p14:tracePt t="20552" x="2828925" y="5030788"/>
          <p14:tracePt t="20560" x="2820988" y="5073650"/>
          <p14:tracePt t="20570" x="2811463" y="5106988"/>
          <p14:tracePt t="20574" x="2803525" y="5132388"/>
          <p14:tracePt t="20582" x="2795588" y="5157788"/>
          <p14:tracePt t="20590" x="2778125" y="5175250"/>
          <p14:tracePt t="20598" x="2778125" y="5183188"/>
          <p14:tracePt t="20606" x="2770188" y="5200650"/>
          <p14:tracePt t="20614" x="2770188" y="5218113"/>
          <p14:tracePt t="20630" x="2760663" y="5235575"/>
          <p14:tracePt t="20638" x="2760663" y="5243513"/>
          <p14:tracePt t="20646" x="2752725" y="5243513"/>
          <p14:tracePt t="20654" x="2752725" y="5251450"/>
          <p14:tracePt t="20662" x="2744788" y="5260975"/>
          <p14:tracePt t="20678" x="2744788" y="5276850"/>
          <p14:tracePt t="20687" x="2735263" y="5286375"/>
          <p14:tracePt t="20696" x="2719388" y="5294313"/>
          <p14:tracePt t="20703" x="2719388" y="5302250"/>
          <p14:tracePt t="20710" x="2719388" y="5319713"/>
          <p14:tracePt t="20720" x="2709863" y="5327650"/>
          <p14:tracePt t="20726" x="2701925" y="5337175"/>
          <p14:tracePt t="20735" x="2701925" y="5345113"/>
          <p14:tracePt t="20743" x="2693988" y="5353050"/>
          <p14:tracePt t="20751" x="2684463" y="5370513"/>
          <p14:tracePt t="20758" x="2676525" y="5387975"/>
          <p14:tracePt t="20767" x="2668588" y="5387975"/>
          <p14:tracePt t="20774" x="2659063" y="5395913"/>
          <p14:tracePt t="20782" x="2641600" y="5413375"/>
          <p14:tracePt t="20790" x="2633663" y="5421313"/>
          <p14:tracePt t="20799" x="2625725" y="5421313"/>
          <p14:tracePt t="20806" x="2608263" y="5438775"/>
          <p14:tracePt t="20815" x="2582863" y="5446713"/>
          <p14:tracePt t="20822" x="2565400" y="5446713"/>
          <p14:tracePt t="20830" x="2549525" y="5456238"/>
          <p14:tracePt t="20838" x="2506663" y="5464175"/>
          <p14:tracePt t="20846" x="2471738" y="5464175"/>
          <p14:tracePt t="20854" x="2446338" y="5464175"/>
          <p14:tracePt t="20862" x="2405063" y="5464175"/>
          <p14:tracePt t="20871" x="2379663" y="5464175"/>
          <p14:tracePt t="20878" x="2327275" y="5464175"/>
          <p14:tracePt t="20903" x="2055813" y="5353050"/>
          <p14:tracePt t="20910" x="1971675" y="5286375"/>
          <p14:tracePt t="20920" x="1878013" y="5183188"/>
          <p14:tracePt t="20926" x="1792288" y="5064125"/>
          <p14:tracePt t="20936" x="1708150" y="4946650"/>
          <p14:tracePt t="20942" x="1622425" y="4810125"/>
          <p14:tracePt t="20951" x="1512888" y="4614863"/>
          <p14:tracePt t="20958" x="1401763" y="4368800"/>
          <p14:tracePt t="20969" x="1300163" y="4105275"/>
          <p14:tracePt t="20974" x="1198563" y="3832225"/>
          <p14:tracePt t="20982" x="1069975" y="3509963"/>
          <p14:tracePt t="20991" x="942975" y="3152775"/>
          <p14:tracePt t="20998" x="815975" y="2805113"/>
          <p14:tracePt t="21006" x="661988" y="2473325"/>
          <p14:tracePt t="21014" x="517525" y="2141538"/>
          <p14:tracePt t="21022" x="373063" y="1835150"/>
          <p14:tracePt t="21030" x="238125" y="1563688"/>
          <p14:tracePt t="21038" x="119063" y="1292225"/>
          <p14:tracePt t="21046" x="0" y="1044575"/>
          <p14:tracePt t="22091" x="1265238" y="2982913"/>
          <p14:tracePt t="22091" x="1368425" y="3101975"/>
          <p14:tracePt t="22091" x="1462088" y="3211513"/>
          <p14:tracePt t="22091" x="1554163" y="3305175"/>
          <p14:tracePt t="22091" x="1665288" y="3398838"/>
          <p14:tracePt t="22091" x="1758950" y="3492500"/>
          <p14:tracePt t="22091" x="1852613" y="3578225"/>
          <p14:tracePt t="22091" x="1928813" y="3646488"/>
          <p14:tracePt t="22091" x="2005013" y="3697288"/>
          <p14:tracePt t="22091" x="2081213" y="3738563"/>
          <p14:tracePt t="22091" x="2149475" y="3773488"/>
          <p14:tracePt t="22091" x="2208213" y="3790950"/>
          <p14:tracePt t="22091" x="2251075" y="3816350"/>
          <p14:tracePt t="22091" x="2311400" y="3824288"/>
          <p14:tracePt t="22091" x="2362200" y="3832225"/>
          <p14:tracePt t="22091" x="2405063" y="3832225"/>
          <p14:tracePt t="22091" x="2420938" y="3832225"/>
          <p14:tracePt t="22091" x="2430463" y="3832225"/>
          <p14:tracePt t="22091" x="2455863" y="3832225"/>
          <p14:tracePt t="22091" x="2471738" y="3816350"/>
          <p14:tracePt t="22091" x="2481263" y="3798888"/>
          <p14:tracePt t="22091" x="2497138" y="3790950"/>
          <p14:tracePt t="22091" x="2506663" y="3781425"/>
          <p14:tracePt t="22091" x="2524125" y="3756025"/>
          <p14:tracePt t="22091" x="2524125" y="3748088"/>
          <p14:tracePt t="22091" x="2524125" y="3730625"/>
          <p14:tracePt t="22091" x="2524125" y="3722688"/>
          <p14:tracePt t="22091" x="2524125" y="3713163"/>
          <p14:tracePt t="22091" x="2524125" y="3705225"/>
          <p14:tracePt t="22091" x="2524125" y="3687763"/>
          <p14:tracePt t="22091" x="2524125" y="3679825"/>
          <p14:tracePt t="22091" x="2524125" y="3671888"/>
          <p14:tracePt t="22091" x="2514600" y="3654425"/>
          <p14:tracePt t="22091" x="2497138" y="3619500"/>
          <p14:tracePt t="22091" x="2497138" y="3611563"/>
          <p14:tracePt t="22091" x="2489200" y="3611563"/>
          <p14:tracePt t="22091" x="2481263" y="3594100"/>
          <p14:tracePt t="22091" x="2471738" y="3586163"/>
          <p14:tracePt t="22091" x="2463800" y="3586163"/>
          <p14:tracePt t="22091" x="2455863" y="3568700"/>
          <p14:tracePt t="22091" x="2446338" y="3560763"/>
          <p14:tracePt t="22091" x="2438400" y="3552825"/>
          <p14:tracePt t="22091" x="2430463" y="3543300"/>
          <p14:tracePt t="22091" x="2430463" y="3535363"/>
          <p14:tracePt t="22091" x="2413000" y="3535363"/>
          <p14:tracePt t="22091" x="2405063" y="3535363"/>
          <p14:tracePt t="22091" x="2405063" y="3527425"/>
          <p14:tracePt t="22091" x="2395538" y="3509963"/>
          <p14:tracePt t="22091" x="2387600" y="3492500"/>
          <p14:tracePt t="22091" x="2379663" y="3484563"/>
          <p14:tracePt t="22091" x="2405063" y="3484563"/>
          <p14:tracePt t="22091" x="2420938" y="3484563"/>
          <p14:tracePt t="22091" x="2446338" y="3484563"/>
          <p14:tracePt t="22091" x="2489200" y="3475038"/>
          <p14:tracePt t="22091" x="2532063" y="3475038"/>
          <p14:tracePt t="22091" x="2608263" y="3467100"/>
          <p14:tracePt t="22091" x="2693988" y="3459163"/>
          <p14:tracePt t="22091" x="2803525" y="3449638"/>
          <p14:tracePt t="22091" x="2947988" y="3449638"/>
          <p14:tracePt t="22091" x="3092450" y="3449638"/>
          <p14:tracePt t="22091" x="3279775" y="3449638"/>
          <p14:tracePt t="22091" x="3517900" y="3449638"/>
          <p14:tracePt t="22091" x="3771900" y="3449638"/>
          <p14:tracePt t="22091" x="4035425" y="3449638"/>
          <p14:tracePt t="22091" x="4298950" y="3449638"/>
          <p14:tracePt t="22091" x="4554538" y="3449638"/>
          <p14:tracePt t="22091" x="4791075" y="3449638"/>
          <p14:tracePt t="22091" x="4995863" y="3449638"/>
          <p14:tracePt t="22091" x="5199063" y="3449638"/>
          <p14:tracePt t="22091" x="5368925" y="3449638"/>
          <p14:tracePt t="22091" x="5522913" y="3449638"/>
          <p14:tracePt t="22091" x="5649913" y="3449638"/>
          <p14:tracePt t="22091" x="5768975" y="3449638"/>
          <p14:tracePt t="22091" x="5862638" y="3449638"/>
          <p14:tracePt t="22091" x="5938838" y="3449638"/>
          <p14:tracePt t="22091" x="5981700" y="3449638"/>
          <p14:tracePt t="22091" x="5989638" y="3449638"/>
          <p14:tracePt t="22091" x="5997575" y="3441700"/>
          <p14:tracePt t="22091" x="6049963" y="3416300"/>
          <p14:tracePt t="22091" x="6075363" y="3373438"/>
          <p14:tracePt t="22091" x="6100763" y="3355975"/>
          <p14:tracePt t="22091" x="6116638" y="3340100"/>
          <p14:tracePt t="22091" x="6159500" y="3314700"/>
          <p14:tracePt t="22091" x="6202363" y="3289300"/>
          <p14:tracePt t="22091" x="6253163" y="3246438"/>
          <p14:tracePt t="22091" x="6321425" y="3203575"/>
          <p14:tracePt t="22091" x="6397625" y="3144838"/>
          <p14:tracePt t="22091" x="6473825" y="3094038"/>
          <p14:tracePt t="22091" x="6567488" y="3033713"/>
          <p14:tracePt t="22091" x="6643688" y="2982913"/>
          <p14:tracePt t="22091" x="6719888" y="2932113"/>
          <p14:tracePt t="22091" x="6788150" y="2889250"/>
          <p14:tracePt t="22091" x="6797675" y="2889250"/>
          <p14:tracePt t="22091" x="6805613" y="2881313"/>
          <p14:tracePt t="22091" x="6805613" y="2889250"/>
          <p14:tracePt t="22091" x="6805613" y="2897188"/>
          <p14:tracePt t="22091" x="6805613" y="2914650"/>
          <p14:tracePt t="22091" x="6797675" y="2940050"/>
          <p14:tracePt t="22091" x="6754813" y="2990850"/>
          <p14:tracePt t="22091" x="6745288" y="3000375"/>
          <p14:tracePt t="22091" x="6729413" y="3025775"/>
          <p14:tracePt t="22091" x="6711950" y="3059113"/>
          <p14:tracePt t="22091" x="6678613" y="3109913"/>
          <p14:tracePt t="22091" x="6661150" y="3135313"/>
          <p14:tracePt t="22091" x="6643688" y="3170238"/>
          <p14:tracePt t="22091" x="6635750" y="3186113"/>
          <p14:tracePt t="22091" x="6610350" y="3211513"/>
          <p14:tracePt t="22091" x="6600825" y="3228975"/>
          <p14:tracePt t="22091" x="6592888" y="3246438"/>
          <p14:tracePt t="22091" x="6584950" y="3263900"/>
          <p14:tracePt t="22091" x="6584950" y="3271838"/>
          <p14:tracePt t="22091" x="6584950" y="3279775"/>
          <p14:tracePt t="22091" x="6610350" y="3289300"/>
          <p14:tracePt t="22091" x="6618288" y="3289300"/>
          <p14:tracePt t="22091" x="6643688" y="3297238"/>
          <p14:tracePt t="22091" x="6686550" y="3297238"/>
          <p14:tracePt t="22091" x="6762750" y="3305175"/>
          <p14:tracePt t="22091" x="6864350" y="3322638"/>
          <p14:tracePt t="22091" x="6975475" y="3340100"/>
          <p14:tracePt t="22091" x="7094538" y="3365500"/>
          <p14:tracePt t="22091" x="7221538" y="3382963"/>
          <p14:tracePt t="22091" x="7366000" y="3408363"/>
          <p14:tracePt t="22091" x="7502525" y="3416300"/>
          <p14:tracePt t="22091" x="7662863" y="3441700"/>
          <p14:tracePt t="22091" x="7807325" y="3467100"/>
          <p14:tracePt t="22091" x="7951788" y="3492500"/>
          <p14:tracePt t="22091" x="8080375" y="3517900"/>
          <p14:tracePt t="22091" x="8207375" y="3535363"/>
          <p14:tracePt t="22091" x="8326438" y="3560763"/>
          <p14:tracePt t="22091" x="8410575" y="3594100"/>
          <p14:tracePt t="22091" x="8488363" y="3619500"/>
          <p14:tracePt t="22091" x="8496300" y="3619500"/>
          <p14:tracePt t="22091" x="8496300" y="3629025"/>
          <p14:tracePt t="22091" x="8504238" y="3646488"/>
          <p14:tracePt t="22091" x="8521700" y="3646488"/>
          <p14:tracePt t="22091" x="8529638" y="3646488"/>
          <p14:tracePt t="22091" x="8529638" y="3662363"/>
          <p14:tracePt t="22091" x="8529638" y="3671888"/>
          <p14:tracePt t="22091" x="8529638" y="3679825"/>
          <p14:tracePt t="22091" x="8529638" y="3697288"/>
          <p14:tracePt t="22091" x="8529638" y="3713163"/>
          <p14:tracePt t="22091" x="8529638" y="3730625"/>
          <p14:tracePt t="22091" x="8521700" y="3748088"/>
          <p14:tracePt t="22091" x="8504238" y="3781425"/>
          <p14:tracePt t="22091" x="8496300" y="3798888"/>
          <p14:tracePt t="22091" x="8488363" y="3798888"/>
          <p14:tracePt t="22091" x="8462963" y="3816350"/>
          <p14:tracePt t="22091" x="8445500" y="3832225"/>
          <p14:tracePt t="22091" x="8428038" y="3841750"/>
          <p14:tracePt t="22091" x="8410575" y="3841750"/>
          <p14:tracePt t="22091" x="8385175" y="3849688"/>
          <p14:tracePt t="22091" x="8377238" y="3849688"/>
          <p14:tracePt t="22091" x="8369300" y="3857625"/>
          <p14:tracePt t="22091" x="8359775" y="3867150"/>
          <p14:tracePt t="22091" x="8334375" y="3867150"/>
          <p14:tracePt t="22091" x="8308975" y="3875088"/>
          <p14:tracePt t="22091" x="8283575" y="3875088"/>
          <p14:tracePt t="22091" x="8258175" y="3875088"/>
          <p14:tracePt t="22091" x="8224838" y="3875088"/>
          <p14:tracePt t="22091" x="8207375" y="3875088"/>
          <p14:tracePt t="22091" x="8164513" y="3875088"/>
          <p14:tracePt t="22091" x="8156575" y="3867150"/>
          <p14:tracePt t="22091" x="8105775" y="3849688"/>
          <p14:tracePt t="22091" x="8062913" y="3832225"/>
          <p14:tracePt t="22091" x="8012113" y="3798888"/>
          <p14:tracePt t="22091" x="7986713" y="3781425"/>
          <p14:tracePt t="22091" x="7961313" y="3756025"/>
          <p14:tracePt t="22091" x="7910513" y="3730625"/>
          <p14:tracePt t="22091" x="7893050" y="3713163"/>
          <p14:tracePt t="22091" x="7842250" y="3687763"/>
          <p14:tracePt t="22091" x="7781925" y="3646488"/>
          <p14:tracePt t="22091" x="7715250" y="3603625"/>
          <p14:tracePt t="22091" x="7637463" y="3560763"/>
          <p14:tracePt t="22091" x="7570788" y="3502025"/>
          <p14:tracePt t="22091" x="7493000" y="3449638"/>
          <p14:tracePt t="22091" x="7434263" y="3408363"/>
          <p14:tracePt t="22091" x="7366000" y="3365500"/>
          <p14:tracePt t="22091" x="7315200" y="3322638"/>
          <p14:tracePt t="22091" x="7264400" y="3279775"/>
          <p14:tracePt t="22091" x="7213600" y="3238500"/>
          <p14:tracePt t="22091" x="7153275" y="3195638"/>
          <p14:tracePt t="22091" x="7094538" y="3144838"/>
          <p14:tracePt t="22091" x="7034213" y="3101975"/>
          <p14:tracePt t="22091" x="6983413" y="3059113"/>
          <p14:tracePt t="22091" x="6915150" y="3016250"/>
          <p14:tracePt t="22091" x="6856413" y="2982913"/>
          <p14:tracePt t="22091" x="6805613" y="2949575"/>
          <p14:tracePt t="22091" x="6754813" y="2914650"/>
          <p14:tracePt t="22091" x="6745288" y="2906713"/>
          <p14:tracePt t="22091" x="6729413" y="2897188"/>
          <p14:tracePt t="22091" x="6711950" y="2889250"/>
          <p14:tracePt t="22091" x="6704013" y="2881313"/>
          <p14:tracePt t="22091" x="6686550" y="2871788"/>
          <p14:tracePt t="22091" x="6678613" y="2871788"/>
          <p14:tracePt t="22091" x="6686550" y="2881313"/>
          <p14:tracePt t="22091" x="6737350" y="2897188"/>
          <p14:tracePt t="22091" x="6788150" y="2940050"/>
          <p14:tracePt t="22091" x="6823075" y="2965450"/>
          <p14:tracePt t="22091" x="6873875" y="2990850"/>
          <p14:tracePt t="22091" x="6907213" y="3008313"/>
          <p14:tracePt t="22091" x="6958013" y="3033713"/>
          <p14:tracePt t="22091" x="6967538" y="3041650"/>
          <p14:tracePt t="22091" x="6983413" y="3041650"/>
          <p14:tracePt t="22091" x="7000875" y="3051175"/>
          <p14:tracePt t="22091" x="7018338" y="3059113"/>
          <p14:tracePt t="22091" x="7026275" y="3067050"/>
          <p14:tracePt t="22091" x="7034213" y="3067050"/>
          <p14:tracePt t="22091" x="7043738" y="3084513"/>
          <p14:tracePt t="22091" x="7059613" y="3094038"/>
          <p14:tracePt t="22091" x="7069138" y="3101975"/>
          <p14:tracePt t="22091" x="7085013" y="3109913"/>
          <p14:tracePt t="22091" x="7102475" y="3127375"/>
          <p14:tracePt t="22091" x="7119938" y="3144838"/>
          <p14:tracePt t="22091" x="7153275" y="3170238"/>
          <p14:tracePt t="22091" x="7170738" y="3186113"/>
          <p14:tracePt t="22091" x="7204075" y="3221038"/>
          <p14:tracePt t="22091" x="7239000" y="3238500"/>
          <p14:tracePt t="22091" x="7281863" y="3263900"/>
          <p14:tracePt t="22091" x="7307263" y="3279775"/>
          <p14:tracePt t="22091" x="7340600" y="3297238"/>
          <p14:tracePt t="22091" x="7383463" y="3322638"/>
          <p14:tracePt t="22091" x="7426325" y="3355975"/>
          <p14:tracePt t="22091" x="7467600" y="3373438"/>
          <p14:tracePt t="22091" x="7510463" y="3390900"/>
          <p14:tracePt t="22091" x="7553325" y="3416300"/>
          <p14:tracePt t="22091" x="7596188" y="3441700"/>
          <p14:tracePt t="22091" x="7629525" y="3459163"/>
          <p14:tracePt t="22091" x="7654925" y="3475038"/>
          <p14:tracePt t="22091" x="7697788" y="3484563"/>
          <p14:tracePt t="22091" x="7731125" y="3492500"/>
          <p14:tracePt t="22091" x="7781925" y="3502025"/>
          <p14:tracePt t="22091" x="7807325" y="3509963"/>
          <p14:tracePt t="22091" x="7859713" y="3517900"/>
          <p14:tracePt t="22091" x="7893050" y="3527425"/>
          <p14:tracePt t="22091" x="7926388" y="3535363"/>
          <p14:tracePt t="22091" x="7961313" y="3552825"/>
          <p14:tracePt t="22091" x="7994650" y="3560763"/>
          <p14:tracePt t="22091" x="8020050" y="3568700"/>
          <p14:tracePt t="22091" x="8037513" y="3578225"/>
          <p14:tracePt t="22091" x="8070850" y="3594100"/>
          <p14:tracePt t="22091" x="8080375" y="3603625"/>
          <p14:tracePt t="22091" x="8088313" y="3619500"/>
          <p14:tracePt t="22091" x="8096250" y="3636963"/>
          <p14:tracePt t="22091" x="8096250" y="3654425"/>
          <p14:tracePt t="22091" x="8096250" y="3671888"/>
          <p14:tracePt t="22091" x="8096250" y="3679825"/>
          <p14:tracePt t="22091" x="8096250" y="3705225"/>
          <p14:tracePt t="22091" x="8096250" y="3730625"/>
          <p14:tracePt t="22091" x="8096250" y="3748088"/>
          <p14:tracePt t="22091" x="8096250" y="3773488"/>
          <p14:tracePt t="22091" x="8096250" y="3798888"/>
          <p14:tracePt t="22091" x="8096250" y="3806825"/>
          <p14:tracePt t="22091" x="8096250" y="3824288"/>
          <p14:tracePt t="22091" x="8096250" y="3841750"/>
          <p14:tracePt t="22091" x="8096250" y="3857625"/>
          <p14:tracePt t="22091" x="8096250" y="3867150"/>
          <p14:tracePt t="22091" x="8088313" y="3875088"/>
          <p14:tracePt t="22091" x="8070850" y="3883025"/>
          <p14:tracePt t="22091" x="8054975" y="3908425"/>
          <p14:tracePt t="22091" x="8054975" y="3917950"/>
          <p14:tracePt t="22091" x="8045450" y="3917950"/>
          <p14:tracePt t="22091" x="8029575" y="3935413"/>
          <p14:tracePt t="22091" x="8012113" y="3951288"/>
          <p14:tracePt t="22091" x="7986713" y="3976688"/>
          <p14:tracePt t="22091" x="7969250" y="3994150"/>
          <p14:tracePt t="22091" x="7951788" y="4019550"/>
          <p14:tracePt t="22091" x="7926388" y="4070350"/>
          <p14:tracePt t="22091" x="7910513" y="4087813"/>
          <p14:tracePt t="22091" x="7900988" y="4113213"/>
          <p14:tracePt t="22091" x="7893050" y="4130675"/>
          <p14:tracePt t="22091" x="7893050" y="4164013"/>
          <p14:tracePt t="22091" x="7885113" y="4206875"/>
          <p14:tracePt t="22091" x="7842250" y="4257675"/>
          <p14:tracePt t="22091" x="7842250" y="4275138"/>
          <p14:tracePt t="22091" x="7832725" y="4300538"/>
          <p14:tracePt t="22091" x="7824788" y="4325938"/>
          <p14:tracePt t="22091" x="7807325" y="4359275"/>
          <p14:tracePt t="22091" x="7791450" y="4394200"/>
          <p14:tracePt t="22091" x="7773988" y="4427538"/>
          <p14:tracePt t="22091" x="7756525" y="4478338"/>
          <p14:tracePt t="22091" x="7740650" y="4513263"/>
          <p14:tracePt t="22091" x="7715250" y="4546600"/>
          <p14:tracePt t="22091" x="7672388" y="4597400"/>
          <p14:tracePt t="22091" x="7629525" y="4648200"/>
          <p14:tracePt t="22091" x="7586663" y="4699000"/>
          <p14:tracePt t="22091" x="7535863" y="4741863"/>
          <p14:tracePt t="22091" x="7510463" y="4775200"/>
          <p14:tracePt t="22091" x="7477125" y="4818063"/>
          <p14:tracePt t="22091" x="7451725" y="4843463"/>
          <p14:tracePt t="22091" x="7408863" y="4868863"/>
          <p14:tracePt t="22091" x="7383463" y="4894263"/>
          <p14:tracePt t="22091" x="7348538" y="4919663"/>
          <p14:tracePt t="22091" x="7340600" y="4929188"/>
          <p14:tracePt t="22091" x="7315200" y="4946650"/>
          <p14:tracePt t="22091" x="7297738" y="4954588"/>
          <p14:tracePt t="22091" x="7281863" y="4954588"/>
          <p14:tracePt t="22091" x="7272338" y="4962525"/>
          <p14:tracePt t="22091" x="7264400" y="4972050"/>
          <p14:tracePt t="22091" x="7256463" y="4972050"/>
          <p14:tracePt t="22091" x="7246938" y="4979988"/>
          <p14:tracePt t="22091" x="7239000" y="4979988"/>
          <p14:tracePt t="22091" x="7221538" y="4987925"/>
          <p14:tracePt t="22091" x="7213600" y="4987925"/>
          <p14:tracePt t="22091" x="7204075" y="4987925"/>
          <p14:tracePt t="22091" x="7196138" y="4997450"/>
          <p14:tracePt t="22091" x="7178675" y="5005388"/>
          <p14:tracePt t="22091" x="7153275" y="5022850"/>
          <p14:tracePt t="22091" x="7145338" y="5030788"/>
          <p14:tracePt t="22091" x="7127875" y="5038725"/>
          <p14:tracePt t="22091" x="7112000" y="5056188"/>
          <p14:tracePt t="22091" x="7085013" y="5073650"/>
          <p14:tracePt t="22091" x="7085013" y="5081588"/>
          <p14:tracePt t="22091" x="7077075" y="5081588"/>
          <p14:tracePt t="22091" x="7069138" y="5091113"/>
          <p14:tracePt t="22091" x="7059613" y="5091113"/>
          <p14:tracePt t="22091" x="7051675" y="5091113"/>
          <p14:tracePt t="22091" x="7043738" y="5099050"/>
          <p14:tracePt t="22091" x="7026275" y="5099050"/>
          <p14:tracePt t="22091" x="7018338" y="5099050"/>
          <p14:tracePt t="22091" x="7000875" y="5106988"/>
          <p14:tracePt t="22091" x="6983413" y="5106988"/>
          <p14:tracePt t="22091" x="6942138" y="5106988"/>
          <p14:tracePt t="22091" x="6907213" y="5116513"/>
          <p14:tracePt t="22091" x="6873875" y="5116513"/>
          <p14:tracePt t="22091" x="6856413" y="5124450"/>
          <p14:tracePt t="22091" x="6823075" y="5124450"/>
          <p14:tracePt t="22091" x="6788150" y="5124450"/>
          <p14:tracePt t="22091" x="6745288" y="5141913"/>
          <p14:tracePt t="22091" x="6704013" y="5149850"/>
          <p14:tracePt t="22091" x="6653213" y="5157788"/>
          <p14:tracePt t="22091" x="6592888" y="5167313"/>
          <p14:tracePt t="22091" x="6508750" y="5175250"/>
          <p14:tracePt t="22091" x="6405563" y="5183188"/>
          <p14:tracePt t="22091" x="6296025" y="5208588"/>
          <p14:tracePt t="22091" x="6159500" y="5243513"/>
          <p14:tracePt t="22091" x="6032500" y="5276850"/>
          <p14:tracePt t="22091" x="5905500" y="5327650"/>
          <p14:tracePt t="22091" x="5768975" y="5362575"/>
          <p14:tracePt t="22091" x="5641975" y="5395913"/>
          <p14:tracePt t="22091" x="5522913" y="5430838"/>
          <p14:tracePt t="22091" x="5421313" y="5472113"/>
          <p14:tracePt t="22091" x="5318125" y="5507038"/>
          <p14:tracePt t="22091" x="5216525" y="5524500"/>
          <p14:tracePt t="22091" x="5132388" y="5532438"/>
          <p14:tracePt t="22091" x="5046663" y="5549900"/>
          <p14:tracePt t="22091" x="4970463" y="5557838"/>
          <p14:tracePt t="22091" x="4919663" y="5557838"/>
          <p14:tracePt t="22091" x="4868863" y="5557838"/>
          <p14:tracePt t="22091" x="4826000" y="5557838"/>
          <p14:tracePt t="22091" x="4818063" y="5557838"/>
          <p14:tracePt t="22091" x="4808538" y="5557838"/>
          <p14:tracePt t="22091" x="4800600" y="5557838"/>
          <p14:tracePt t="22091" x="4800600" y="5565775"/>
          <p14:tracePt t="22091" x="4783138" y="5565775"/>
          <p14:tracePt t="22091" x="4775200" y="5565775"/>
          <p14:tracePt t="22091" x="4749800" y="5565775"/>
          <p14:tracePt t="22091" x="4706938" y="5565775"/>
          <p14:tracePt t="22091" x="4681538" y="5565775"/>
          <p14:tracePt t="22091" x="4638675" y="5565775"/>
          <p14:tracePt t="22091" x="4570413" y="5557838"/>
          <p14:tracePt t="22091" x="4476750" y="5532438"/>
          <p14:tracePt t="22091" x="4375150" y="5497513"/>
          <p14:tracePt t="22091" x="4256088" y="5446713"/>
          <p14:tracePt t="22091" x="4111625" y="5387975"/>
          <p14:tracePt t="22091" x="3941763" y="5302250"/>
          <p14:tracePt t="22091" x="3746500" y="5200650"/>
          <p14:tracePt t="22091" x="3543300" y="5056188"/>
          <p14:tracePt t="22091" x="3305175" y="4868863"/>
          <p14:tracePt t="22091" x="3067050" y="4683125"/>
          <p14:tracePt t="22091" x="2828925" y="4470400"/>
          <p14:tracePt t="22091" x="2582863" y="4265613"/>
          <p14:tracePt t="22091" x="2336800" y="4037013"/>
          <p14:tracePt t="22091" x="2116138" y="3816350"/>
          <p14:tracePt t="22091" x="1868488" y="3586163"/>
          <p14:tracePt t="22091" x="1657350" y="3382963"/>
          <p14:tracePt t="22091" x="1462088" y="3195638"/>
          <p14:tracePt t="22091" x="1282700" y="3008313"/>
          <p14:tracePt t="22091" x="1120775" y="2838450"/>
          <p14:tracePt t="22091" x="993775" y="2686050"/>
          <p14:tracePt t="22091" x="874713" y="2557463"/>
          <p14:tracePt t="22091" x="781050" y="2447925"/>
          <p14:tracePt t="22091" x="696913" y="2344738"/>
          <p14:tracePt t="22091" x="646113" y="2252663"/>
          <p14:tracePt t="22091" x="603250" y="2174875"/>
          <p14:tracePt t="22091" x="552450" y="2098675"/>
          <p14:tracePt t="22091" x="534988" y="2030413"/>
          <p14:tracePt t="22091" x="517525" y="1989138"/>
          <p14:tracePt t="22091" x="517525" y="1971675"/>
          <p14:tracePt t="22091" x="527050" y="1971675"/>
          <p14:tracePt t="22091" x="560388" y="1971675"/>
          <p14:tracePt t="22091" x="585788" y="1989138"/>
          <p14:tracePt t="22091" x="628650" y="2014538"/>
          <p14:tracePt t="22091" x="704850" y="2055813"/>
          <p14:tracePt t="22091" x="815975" y="2116138"/>
          <p14:tracePt t="22091" x="942975" y="2192338"/>
          <p14:tracePt t="22091" x="1163638" y="2303463"/>
          <p14:tracePt t="22091" x="1435100" y="2405063"/>
          <p14:tracePt t="22091" x="1758950" y="2506663"/>
          <p14:tracePt t="22091" x="2166938" y="2643188"/>
          <p14:tracePt t="22091" x="2625725" y="2787650"/>
          <p14:tracePt t="22091" x="3084513" y="2906713"/>
          <p14:tracePt t="22091" x="3627438" y="3051175"/>
          <p14:tracePt t="22091" x="4171950" y="3195638"/>
          <p14:tracePt t="22091" x="4681538" y="3322638"/>
          <p14:tracePt t="22091" x="5199063" y="3441700"/>
          <p14:tracePt t="22091" x="5657850" y="3560763"/>
          <p14:tracePt t="22091" x="6116638" y="3679825"/>
          <p14:tracePt t="22091" x="6516688" y="3781425"/>
          <p14:tracePt t="22091" x="6881813" y="3849688"/>
          <p14:tracePt t="22091" x="7221538" y="3925888"/>
          <p14:tracePt t="22091" x="7527925" y="3994150"/>
          <p14:tracePt t="22091" x="7791450" y="4052888"/>
          <p14:tracePt t="22091" x="8012113" y="4105275"/>
          <p14:tracePt t="22091" x="8207375" y="4146550"/>
          <p14:tracePt t="22091" x="8377238" y="4181475"/>
          <p14:tracePt t="22091" x="8547100" y="4224338"/>
          <p14:tracePt t="22091" x="8709025" y="4249738"/>
          <p14:tracePt t="22091" x="8853488" y="4275138"/>
          <p14:tracePt t="22091" x="8997950" y="4308475"/>
          <p14:tracePt t="22091" x="9124950" y="4333875"/>
          <p14:tracePt t="22091" x="9244013" y="4351338"/>
          <p14:tracePt t="22091" x="9328150" y="4376738"/>
          <p14:tracePt t="22091" x="9413875" y="4384675"/>
          <p14:tracePt t="22091" x="9472613" y="4394200"/>
          <p14:tracePt t="22091" x="9482138" y="4394200"/>
          <p14:tracePt t="22091" x="9490075" y="4402138"/>
          <p14:tracePt t="22091" x="9490075" y="4410075"/>
          <p14:tracePt t="22091" x="9472613" y="4410075"/>
          <p14:tracePt t="22091" x="9447213" y="4410075"/>
          <p14:tracePt t="22091" x="9405938" y="4410075"/>
          <p14:tracePt t="22091" x="9380538" y="4410075"/>
          <p14:tracePt t="22091" x="9328150" y="4410075"/>
          <p14:tracePt t="22091" x="9251950" y="4410075"/>
          <p14:tracePt t="22091" x="9158288" y="4410075"/>
          <p14:tracePt t="22091" x="9056688" y="4402138"/>
          <p14:tracePt t="22091" x="8955088" y="4384675"/>
          <p14:tracePt t="22091" x="8853488" y="4359275"/>
          <p14:tracePt t="22091" x="8750300" y="4325938"/>
          <p14:tracePt t="22091" x="8648700" y="4291013"/>
          <p14:tracePt t="22091" x="8547100" y="4257675"/>
          <p14:tracePt t="22091" x="8445500" y="4214813"/>
          <p14:tracePt t="22091" x="8334375" y="4164013"/>
          <p14:tracePt t="22091" x="8250238" y="4121150"/>
          <p14:tracePt t="22091" x="8147050" y="4070350"/>
          <p14:tracePt t="22091" x="8054975" y="4019550"/>
          <p14:tracePt t="22091" x="7951788" y="3960813"/>
          <p14:tracePt t="22091" x="7842250" y="3900488"/>
          <p14:tracePt t="22091" x="7740650" y="3841750"/>
          <p14:tracePt t="22091" x="7637463" y="3798888"/>
          <p14:tracePt t="22091" x="7545388" y="3748088"/>
          <p14:tracePt t="22091" x="7459663" y="3705225"/>
          <p14:tracePt t="22091" x="7366000" y="3671888"/>
          <p14:tracePt t="22091" x="7272338" y="3629025"/>
          <p14:tracePt t="22091" x="7204075" y="3594100"/>
          <p14:tracePt t="22091" x="7127875" y="3560763"/>
          <p14:tracePt t="22091" x="7034213" y="3527425"/>
          <p14:tracePt t="22091" x="6958013" y="3509963"/>
          <p14:tracePt t="22091" x="6889750" y="3484563"/>
          <p14:tracePt t="22091" x="6823075" y="3467100"/>
          <p14:tracePt t="22091" x="6762750" y="3433763"/>
          <p14:tracePt t="22091" x="6704013" y="3416300"/>
          <p14:tracePt t="22091" x="6643688" y="3390900"/>
          <p14:tracePt t="22091" x="6592888" y="3373438"/>
          <p14:tracePt t="22091" x="6559550" y="3355975"/>
          <p14:tracePt t="22091" x="6542088" y="3348038"/>
          <p14:tracePt t="22091" x="6508750" y="3330575"/>
          <p14:tracePt t="22091" x="6473825" y="3314700"/>
          <p14:tracePt t="22091" x="6440488" y="3305175"/>
          <p14:tracePt t="22091" x="6405563" y="3289300"/>
          <p14:tracePt t="22091" x="6380163" y="3279775"/>
          <p14:tracePt t="22091" x="6346825" y="3263900"/>
          <p14:tracePt t="22091" x="6303963" y="3246438"/>
          <p14:tracePt t="22091" x="6253163" y="3228975"/>
          <p14:tracePt t="22091" x="6219825" y="3221038"/>
          <p14:tracePt t="22091" x="6176963" y="3211513"/>
          <p14:tracePt t="22091" x="6116638" y="3195638"/>
          <p14:tracePt t="22091" x="6040438" y="3186113"/>
          <p14:tracePt t="22091" x="5964238" y="3170238"/>
          <p14:tracePt t="22091" x="5895975" y="3160713"/>
          <p14:tracePt t="22091" x="5819775" y="3135313"/>
          <p14:tracePt t="22091" x="5743575" y="3109913"/>
          <p14:tracePt t="22091" x="5667375" y="3094038"/>
          <p14:tracePt t="22091" x="5607050" y="3076575"/>
          <p14:tracePt t="22091" x="5548313" y="3051175"/>
          <p14:tracePt t="22091" x="5487988" y="3033713"/>
          <p14:tracePt t="22091" x="5437188" y="3016250"/>
          <p14:tracePt t="22091" x="5421313" y="3008313"/>
          <p14:tracePt t="22091" x="5411788" y="3000375"/>
          <p14:tracePt t="22091" x="5378450" y="2982913"/>
          <p14:tracePt t="22091" x="5368925" y="2974975"/>
          <p14:tracePt t="22091" x="5353050" y="2965450"/>
          <p14:tracePt t="22091" x="5343525" y="2965450"/>
          <p14:tracePt t="22091" x="5360988" y="2965450"/>
          <p14:tracePt t="22091" x="5403850" y="2965450"/>
          <p14:tracePt t="22091" x="5429250" y="2965450"/>
          <p14:tracePt t="22091" x="5472113" y="2965450"/>
          <p14:tracePt t="22091" x="5513388" y="2965450"/>
          <p14:tracePt t="22091" x="5573713" y="2965450"/>
          <p14:tracePt t="22091" x="5641975" y="2965450"/>
          <p14:tracePt t="22091" x="5708650" y="2965450"/>
          <p14:tracePt t="22091" x="5811838" y="2965450"/>
          <p14:tracePt t="22091" x="5913438" y="2965450"/>
          <p14:tracePt t="22091" x="6007100" y="2965450"/>
          <p14:tracePt t="22091" x="6091238" y="2965450"/>
          <p14:tracePt t="22091" x="6176963" y="2965450"/>
          <p14:tracePt t="22091" x="6261100" y="2965450"/>
          <p14:tracePt t="22091" x="6338888" y="2965450"/>
          <p14:tracePt t="22091" x="6415088" y="2974975"/>
          <p14:tracePt t="22091" x="6483350" y="3000375"/>
          <p14:tracePt t="22091" x="6534150" y="3008313"/>
          <p14:tracePt t="22091" x="6575425" y="3016250"/>
          <p14:tracePt t="22091" x="6626225" y="3025775"/>
          <p14:tracePt t="22091" x="6669088" y="3041650"/>
          <p14:tracePt t="22091" x="6719888" y="3051175"/>
          <p14:tracePt t="22091" x="6762750" y="3067050"/>
          <p14:tracePt t="22091" x="6797675" y="3076575"/>
          <p14:tracePt t="22091" x="6831013" y="3084513"/>
          <p14:tracePt t="22091" x="6864350" y="3094038"/>
          <p14:tracePt t="22091" x="6915150" y="3119438"/>
          <p14:tracePt t="22091" x="6950075" y="3127375"/>
          <p14:tracePt t="22091" x="6975475" y="3135313"/>
          <p14:tracePt t="22091" x="6992938" y="3135313"/>
          <p14:tracePt t="22091" x="7018338" y="3135313"/>
          <p14:tracePt t="22091" x="7051675" y="3144838"/>
          <p14:tracePt t="22091" x="7069138" y="3152775"/>
          <p14:tracePt t="22091" x="7094538" y="3160713"/>
          <p14:tracePt t="22091" x="7119938" y="3160713"/>
          <p14:tracePt t="22091" x="7153275" y="3178175"/>
          <p14:tracePt t="22091" x="7196138" y="3186113"/>
          <p14:tracePt t="22091" x="7229475" y="3195638"/>
          <p14:tracePt t="22091" x="7256463" y="3195638"/>
          <p14:tracePt t="22091" x="7272338" y="3203575"/>
          <p14:tracePt t="22091" x="7323138" y="3211513"/>
          <p14:tracePt t="22091" x="7383463" y="3221038"/>
          <p14:tracePt t="22091" x="7451725" y="3238500"/>
          <p14:tracePt t="22091" x="7535863" y="3246438"/>
          <p14:tracePt t="22091" x="7637463" y="3254375"/>
          <p14:tracePt t="22091" x="7740650" y="3271838"/>
          <p14:tracePt t="22091" x="7850188" y="3279775"/>
          <p14:tracePt t="22091" x="7969250" y="3289300"/>
          <p14:tracePt t="22091" x="8096250" y="3305175"/>
          <p14:tracePt t="22091" x="8232775" y="3305175"/>
          <p14:tracePt t="22091" x="8377238" y="3314700"/>
          <p14:tracePt t="22091" x="8521700" y="3322638"/>
          <p14:tracePt t="22091" x="8658225" y="3340100"/>
          <p14:tracePt t="22091" x="8818563" y="3340100"/>
          <p14:tracePt t="22091" x="8972550" y="3348038"/>
          <p14:tracePt t="22091" x="9107488" y="3348038"/>
          <p14:tracePt t="22091" x="9269413" y="3348038"/>
          <p14:tracePt t="22091" x="9439275" y="3348038"/>
          <p14:tracePt t="22091" x="9591675" y="3365500"/>
          <p14:tracePt t="22091" x="9745663" y="3373438"/>
          <p14:tracePt t="22091" x="9890125" y="3382963"/>
          <p14:tracePt t="22091" x="10034588" y="3398838"/>
          <p14:tracePt t="22091" x="10153650" y="3398838"/>
          <p14:tracePt t="22091" x="10255250" y="3408363"/>
          <p14:tracePt t="22091" x="10356850" y="3408363"/>
          <p14:tracePt t="22091" x="10425113" y="3408363"/>
          <p14:tracePt t="22091" x="10442575" y="3416300"/>
          <p14:tracePt t="22091" x="10450513" y="3416300"/>
          <p14:tracePt t="22091" x="10467975" y="3424238"/>
          <p14:tracePt t="22091" x="10483850" y="3433763"/>
          <p14:tracePt t="22091" x="10501313" y="3441700"/>
          <p14:tracePt t="22091" x="10509250" y="3449638"/>
          <p14:tracePt t="22091" x="10526713" y="3459163"/>
          <p14:tracePt t="22091" x="10526713" y="3467100"/>
          <p14:tracePt t="22091" x="10552113" y="3467100"/>
          <p14:tracePt t="22091" x="10560050" y="3475038"/>
          <p14:tracePt t="22091" x="10569575" y="3475038"/>
          <p14:tracePt t="22091" x="10577513" y="3484563"/>
          <p14:tracePt t="22091" x="10594975" y="3484563"/>
          <p14:tracePt t="22091" x="10628313" y="3502025"/>
          <p14:tracePt t="22091" x="10637838" y="3502025"/>
          <p14:tracePt t="22091" x="10645775" y="3509963"/>
          <p14:tracePt t="22091" x="10688638" y="3509963"/>
          <p14:tracePt t="22091" x="10714038" y="3517900"/>
          <p14:tracePt t="22091" x="10747375" y="3527425"/>
          <p14:tracePt t="22091" x="10790238" y="3535363"/>
          <p14:tracePt t="22091" x="10841038" y="3552825"/>
          <p14:tracePt t="22091" x="10874375" y="3560763"/>
          <p14:tracePt t="22091" x="10909300" y="3568700"/>
          <p14:tracePt t="22091" x="10942638" y="3586163"/>
          <p14:tracePt t="22091" x="10952163" y="3603625"/>
          <p14:tracePt t="22091" x="10985500" y="3611563"/>
          <p14:tracePt t="22091" x="10993438" y="3619500"/>
          <p14:tracePt t="22091" x="11002963" y="3619500"/>
          <p14:tracePt t="22091" x="11002963" y="3636963"/>
          <p14:tracePt t="22091" x="11010900" y="3654425"/>
          <p14:tracePt t="22091" x="11010900" y="3671888"/>
          <p14:tracePt t="22091" x="11010900" y="3697288"/>
          <p14:tracePt t="22091" x="11010900" y="3713163"/>
          <p14:tracePt t="22091" x="11010900" y="3722688"/>
          <p14:tracePt t="22091" x="11010900" y="3738563"/>
          <p14:tracePt t="22091" x="11010900" y="3748088"/>
          <p14:tracePt t="22091" x="11010900" y="3773488"/>
          <p14:tracePt t="22091" x="11010900" y="3790950"/>
          <p14:tracePt t="22091" x="10993438" y="3806825"/>
          <p14:tracePt t="22091" x="10968038" y="3816350"/>
          <p14:tracePt t="22091" x="10960100" y="3832225"/>
          <p14:tracePt t="22091" x="10952163" y="3849688"/>
          <p14:tracePt t="22091" x="10942638" y="3867150"/>
          <p14:tracePt t="22091" x="10926763" y="3883025"/>
          <p14:tracePt t="22091" x="10901363" y="3900488"/>
          <p14:tracePt t="22091" x="10891838" y="3908425"/>
          <p14:tracePt t="22091" x="10891838" y="3917950"/>
          <p14:tracePt t="22091" x="10883900" y="3925888"/>
          <p14:tracePt t="22091" x="10874375" y="3935413"/>
          <p14:tracePt t="22091" x="10866438" y="3943350"/>
          <p14:tracePt t="22091" x="10866438" y="3951288"/>
          <p14:tracePt t="22091" x="10874375" y="3951288"/>
          <p14:tracePt t="22091" x="10883900" y="3951288"/>
          <p14:tracePt t="22091" x="10891838" y="3951288"/>
          <p14:tracePt t="22091" x="10909300" y="3951288"/>
          <p14:tracePt t="22091" x="10917238" y="3951288"/>
          <p14:tracePt t="22091" x="10926763" y="3951288"/>
          <p14:tracePt t="22091" x="10917238" y="3951288"/>
          <p14:tracePt t="22091" x="10909300" y="3951288"/>
          <p14:tracePt t="22091" x="10926763" y="3951288"/>
          <p14:tracePt t="22091" x="10942638" y="3951288"/>
          <p14:tracePt t="22091" x="10968038" y="3943350"/>
          <p14:tracePt t="22091" x="10977563" y="3943350"/>
          <p14:tracePt t="22091" x="10985500" y="3943350"/>
          <p14:tracePt t="22091" x="10993438" y="3943350"/>
          <p14:tracePt t="22091" x="11002963" y="3943350"/>
          <p14:tracePt t="22091" x="11018838" y="3935413"/>
          <p14:tracePt t="22091" x="11018838" y="3917950"/>
          <p14:tracePt t="22091" x="11018838" y="3908425"/>
          <p14:tracePt t="22091" x="11018838" y="3892550"/>
          <p14:tracePt t="22091" x="11018838" y="3875088"/>
          <p14:tracePt t="22091" x="11018838" y="3832225"/>
          <p14:tracePt t="22091" x="11010900" y="3781425"/>
          <p14:tracePt t="22091" x="11002963" y="3738563"/>
          <p14:tracePt t="22091" x="10985500" y="3687763"/>
          <p14:tracePt t="22091" x="10968038" y="3646488"/>
          <p14:tracePt t="22091" x="10934700" y="3603625"/>
          <p14:tracePt t="22091" x="10926763" y="3578225"/>
          <p14:tracePt t="22091" x="10909300" y="3535363"/>
          <p14:tracePt t="22091" x="10891838" y="3502025"/>
          <p14:tracePt t="22091" x="10883900" y="3492500"/>
          <p14:tracePt t="22091" x="10858500" y="3467100"/>
          <p14:tracePt t="22091" x="10858500" y="3441700"/>
          <p14:tracePt t="22091" x="10848975" y="3416300"/>
          <p14:tracePt t="22091" x="10823575" y="3373438"/>
          <p14:tracePt t="22091" x="10823575" y="3340100"/>
          <p14:tracePt t="22091" x="10815638" y="3305175"/>
          <p14:tracePt t="22091" x="10815638" y="3271838"/>
          <p14:tracePt t="22091" x="10798175" y="3246438"/>
          <p14:tracePt t="22091" x="10798175" y="3211513"/>
          <p14:tracePt t="22091" x="10790238" y="3195638"/>
          <p14:tracePt t="22091" x="10782300" y="3178175"/>
          <p14:tracePt t="22091" x="10782300" y="3170238"/>
          <p14:tracePt t="22091" x="10782300" y="3152775"/>
          <p14:tracePt t="22091" x="10772775" y="3135313"/>
          <p14:tracePt t="22091" x="10772775" y="3127375"/>
          <p14:tracePt t="22091" x="10772775" y="3119438"/>
          <p14:tracePt t="22091" x="10772775" y="3101975"/>
          <p14:tracePt t="22091" x="10772775" y="3084513"/>
          <p14:tracePt t="22091" x="10772775" y="3067050"/>
          <p14:tracePt t="22091" x="10764838" y="3059113"/>
          <p14:tracePt t="22091" x="10764838" y="3051175"/>
          <p14:tracePt t="22091" x="10756900" y="3041650"/>
          <p14:tracePt t="22091" x="10747375" y="3041650"/>
          <p14:tracePt t="22091" x="10729913" y="3033713"/>
          <p14:tracePt t="22091" x="10721975" y="3033713"/>
          <p14:tracePt t="22091" x="10714038" y="3033713"/>
          <p14:tracePt t="22091" x="10704513" y="3033713"/>
          <p14:tracePt t="22091" x="10696575" y="3033713"/>
          <p14:tracePt t="22091" x="10679113" y="3025775"/>
          <p14:tracePt t="22091" x="10671175" y="3025775"/>
          <p14:tracePt t="22091" x="10663238" y="3025775"/>
          <p14:tracePt t="22091" x="10653713" y="3025775"/>
          <p14:tracePt t="22091" x="10645775" y="3025775"/>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F03B-E180-4DC0-9AAE-E2F817E1EC2C}"/>
              </a:ext>
            </a:extLst>
          </p:cNvPr>
          <p:cNvSpPr>
            <a:spLocks noGrp="1"/>
          </p:cNvSpPr>
          <p:nvPr>
            <p:ph type="title"/>
          </p:nvPr>
        </p:nvSpPr>
        <p:spPr/>
        <p:txBody>
          <a:bodyPr/>
          <a:lstStyle/>
          <a:p>
            <a:r>
              <a:rPr lang="en-GB" dirty="0"/>
              <a:t>Control</a:t>
            </a:r>
          </a:p>
        </p:txBody>
      </p:sp>
      <p:sp>
        <p:nvSpPr>
          <p:cNvPr id="4" name="Footer Placeholder 3">
            <a:extLst>
              <a:ext uri="{FF2B5EF4-FFF2-40B4-BE49-F238E27FC236}">
                <a16:creationId xmlns:a16="http://schemas.microsoft.com/office/drawing/2014/main" id="{D456270E-4834-498D-99B0-AD70B08BC7C9}"/>
              </a:ext>
            </a:extLst>
          </p:cNvPr>
          <p:cNvSpPr>
            <a:spLocks noGrp="1"/>
          </p:cNvSpPr>
          <p:nvPr>
            <p:ph type="ftr" sz="quarter" idx="11"/>
          </p:nvPr>
        </p:nvSpPr>
        <p:spPr/>
        <p:txBody>
          <a:bodyPr/>
          <a:lstStyle/>
          <a:p>
            <a:r>
              <a:rPr lang="en-GB"/>
              <a:t>Jake Bretherton 1800231</a:t>
            </a:r>
          </a:p>
        </p:txBody>
      </p:sp>
      <p:graphicFrame>
        <p:nvGraphicFramePr>
          <p:cNvPr id="8" name="Table 8">
            <a:extLst>
              <a:ext uri="{FF2B5EF4-FFF2-40B4-BE49-F238E27FC236}">
                <a16:creationId xmlns:a16="http://schemas.microsoft.com/office/drawing/2014/main" id="{B04EA190-7889-4AAF-8DB8-1C943E0880EC}"/>
              </a:ext>
            </a:extLst>
          </p:cNvPr>
          <p:cNvGraphicFramePr>
            <a:graphicFrameLocks noGrp="1"/>
          </p:cNvGraphicFramePr>
          <p:nvPr>
            <p:extLst>
              <p:ext uri="{D42A27DB-BD31-4B8C-83A1-F6EECF244321}">
                <p14:modId xmlns:p14="http://schemas.microsoft.com/office/powerpoint/2010/main" val="1058088724"/>
              </p:ext>
            </p:extLst>
          </p:nvPr>
        </p:nvGraphicFramePr>
        <p:xfrm>
          <a:off x="1221296" y="1913642"/>
          <a:ext cx="10058400" cy="373621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906040833"/>
                    </a:ext>
                  </a:extLst>
                </a:gridCol>
                <a:gridCol w="2514600">
                  <a:extLst>
                    <a:ext uri="{9D8B030D-6E8A-4147-A177-3AD203B41FA5}">
                      <a16:colId xmlns:a16="http://schemas.microsoft.com/office/drawing/2014/main" val="3573831436"/>
                    </a:ext>
                  </a:extLst>
                </a:gridCol>
                <a:gridCol w="2514600">
                  <a:extLst>
                    <a:ext uri="{9D8B030D-6E8A-4147-A177-3AD203B41FA5}">
                      <a16:colId xmlns:a16="http://schemas.microsoft.com/office/drawing/2014/main" val="932939153"/>
                    </a:ext>
                  </a:extLst>
                </a:gridCol>
                <a:gridCol w="2514600">
                  <a:extLst>
                    <a:ext uri="{9D8B030D-6E8A-4147-A177-3AD203B41FA5}">
                      <a16:colId xmlns:a16="http://schemas.microsoft.com/office/drawing/2014/main" val="1987505491"/>
                    </a:ext>
                  </a:extLst>
                </a:gridCol>
              </a:tblGrid>
              <a:tr h="814212">
                <a:tc>
                  <a:txBody>
                    <a:bodyPr/>
                    <a:lstStyle/>
                    <a:p>
                      <a:r>
                        <a:rPr lang="en-GB" dirty="0"/>
                        <a:t>Task</a:t>
                      </a:r>
                    </a:p>
                  </a:txBody>
                  <a:tcPr/>
                </a:tc>
                <a:tc>
                  <a:txBody>
                    <a:bodyPr/>
                    <a:lstStyle/>
                    <a:p>
                      <a:r>
                        <a:rPr lang="en-GB" dirty="0"/>
                        <a:t>Time per guess per thread (Ns)</a:t>
                      </a:r>
                    </a:p>
                  </a:txBody>
                  <a:tcPr/>
                </a:tc>
                <a:tc>
                  <a:txBody>
                    <a:bodyPr/>
                    <a:lstStyle/>
                    <a:p>
                      <a:r>
                        <a:rPr lang="en-GB" dirty="0"/>
                        <a:t>Threads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per guess all threads (Ns)</a:t>
                      </a:r>
                    </a:p>
                  </a:txBody>
                  <a:tcPr/>
                </a:tc>
                <a:extLst>
                  <a:ext uri="{0D108BD9-81ED-4DB2-BD59-A6C34878D82A}">
                    <a16:rowId xmlns:a16="http://schemas.microsoft.com/office/drawing/2014/main" val="3583179533"/>
                  </a:ext>
                </a:extLst>
              </a:tr>
              <a:tr h="814212">
                <a:tc>
                  <a:txBody>
                    <a:bodyPr/>
                    <a:lstStyle/>
                    <a:p>
                      <a:r>
                        <a:rPr lang="en-GB" dirty="0"/>
                        <a:t>Password root increment</a:t>
                      </a:r>
                    </a:p>
                  </a:txBody>
                  <a:tcPr/>
                </a:tc>
                <a:tc>
                  <a:txBody>
                    <a:bodyPr/>
                    <a:lstStyle/>
                    <a:p>
                      <a:r>
                        <a:rPr lang="en-GB" dirty="0"/>
                        <a:t>0.8558</a:t>
                      </a:r>
                    </a:p>
                  </a:txBody>
                  <a:tcPr/>
                </a:tc>
                <a:tc>
                  <a:txBody>
                    <a:bodyPr/>
                    <a:lstStyle/>
                    <a:p>
                      <a:r>
                        <a:rPr lang="en-GB" dirty="0"/>
                        <a:t>1</a:t>
                      </a:r>
                    </a:p>
                  </a:txBody>
                  <a:tcPr/>
                </a:tc>
                <a:tc>
                  <a:txBody>
                    <a:bodyPr/>
                    <a:lstStyle/>
                    <a:p>
                      <a:r>
                        <a:rPr lang="en-GB" dirty="0"/>
                        <a:t>0.8558</a:t>
                      </a:r>
                    </a:p>
                  </a:txBody>
                  <a:tcPr/>
                </a:tc>
                <a:extLst>
                  <a:ext uri="{0D108BD9-81ED-4DB2-BD59-A6C34878D82A}">
                    <a16:rowId xmlns:a16="http://schemas.microsoft.com/office/drawing/2014/main" val="2788964318"/>
                  </a:ext>
                </a:extLst>
              </a:tr>
              <a:tr h="692614">
                <a:tc>
                  <a:txBody>
                    <a:bodyPr/>
                    <a:lstStyle/>
                    <a:p>
                      <a:r>
                        <a:rPr lang="en-GB" dirty="0"/>
                        <a:t>Password last character increment</a:t>
                      </a:r>
                    </a:p>
                  </a:txBody>
                  <a:tcPr/>
                </a:tc>
                <a:tc>
                  <a:txBody>
                    <a:bodyPr/>
                    <a:lstStyle/>
                    <a:p>
                      <a:r>
                        <a:rPr lang="en-GB" dirty="0"/>
                        <a:t>220.056</a:t>
                      </a:r>
                    </a:p>
                  </a:txBody>
                  <a:tcPr/>
                </a:tc>
                <a:tc>
                  <a:txBody>
                    <a:bodyPr/>
                    <a:lstStyle/>
                    <a:p>
                      <a:r>
                        <a:rPr lang="en-GB" dirty="0"/>
                        <a:t>1</a:t>
                      </a:r>
                    </a:p>
                  </a:txBody>
                  <a:tcPr/>
                </a:tc>
                <a:tc>
                  <a:txBody>
                    <a:bodyPr/>
                    <a:lstStyle/>
                    <a:p>
                      <a:r>
                        <a:rPr lang="en-GB" dirty="0"/>
                        <a:t>220.056</a:t>
                      </a:r>
                    </a:p>
                  </a:txBody>
                  <a:tcPr/>
                </a:tc>
                <a:extLst>
                  <a:ext uri="{0D108BD9-81ED-4DB2-BD59-A6C34878D82A}">
                    <a16:rowId xmlns:a16="http://schemas.microsoft.com/office/drawing/2014/main" val="13712951"/>
                  </a:ext>
                </a:extLst>
              </a:tr>
              <a:tr h="471727">
                <a:tc>
                  <a:txBody>
                    <a:bodyPr/>
                    <a:lstStyle/>
                    <a:p>
                      <a:r>
                        <a:rPr lang="en-GB" dirty="0"/>
                        <a:t>Hashing</a:t>
                      </a:r>
                    </a:p>
                  </a:txBody>
                  <a:tcPr/>
                </a:tc>
                <a:tc>
                  <a:txBody>
                    <a:bodyPr/>
                    <a:lstStyle/>
                    <a:p>
                      <a:r>
                        <a:rPr lang="en-GB" dirty="0"/>
                        <a:t>395</a:t>
                      </a:r>
                    </a:p>
                  </a:txBody>
                  <a:tcPr/>
                </a:tc>
                <a:tc>
                  <a:txBody>
                    <a:bodyPr/>
                    <a:lstStyle/>
                    <a:p>
                      <a:r>
                        <a:rPr lang="en-GB" dirty="0"/>
                        <a:t>1</a:t>
                      </a:r>
                    </a:p>
                  </a:txBody>
                  <a:tcPr/>
                </a:tc>
                <a:tc>
                  <a:txBody>
                    <a:bodyPr/>
                    <a:lstStyle/>
                    <a:p>
                      <a:r>
                        <a:rPr lang="en-GB" dirty="0"/>
                        <a:t>395</a:t>
                      </a:r>
                    </a:p>
                  </a:txBody>
                  <a:tcPr/>
                </a:tc>
                <a:extLst>
                  <a:ext uri="{0D108BD9-81ED-4DB2-BD59-A6C34878D82A}">
                    <a16:rowId xmlns:a16="http://schemas.microsoft.com/office/drawing/2014/main" val="3422398695"/>
                  </a:ext>
                </a:extLst>
              </a:tr>
              <a:tr h="471727">
                <a:tc>
                  <a:txBody>
                    <a:bodyPr/>
                    <a:lstStyle/>
                    <a:p>
                      <a:r>
                        <a:rPr lang="en-GB" dirty="0"/>
                        <a:t>Comparison</a:t>
                      </a:r>
                    </a:p>
                  </a:txBody>
                  <a:tcPr/>
                </a:tc>
                <a:tc>
                  <a:txBody>
                    <a:bodyPr/>
                    <a:lstStyle/>
                    <a:p>
                      <a:r>
                        <a:rPr lang="en-GB" dirty="0"/>
                        <a:t>184</a:t>
                      </a:r>
                    </a:p>
                  </a:txBody>
                  <a:tcPr/>
                </a:tc>
                <a:tc>
                  <a:txBody>
                    <a:bodyPr/>
                    <a:lstStyle/>
                    <a:p>
                      <a:r>
                        <a:rPr lang="en-GB" dirty="0"/>
                        <a:t>1</a:t>
                      </a:r>
                    </a:p>
                  </a:txBody>
                  <a:tcPr/>
                </a:tc>
                <a:tc>
                  <a:txBody>
                    <a:bodyPr/>
                    <a:lstStyle/>
                    <a:p>
                      <a:r>
                        <a:rPr lang="en-GB" dirty="0"/>
                        <a:t>184</a:t>
                      </a:r>
                    </a:p>
                  </a:txBody>
                  <a:tcPr/>
                </a:tc>
                <a:extLst>
                  <a:ext uri="{0D108BD9-81ED-4DB2-BD59-A6C34878D82A}">
                    <a16:rowId xmlns:a16="http://schemas.microsoft.com/office/drawing/2014/main" val="3851459375"/>
                  </a:ext>
                </a:extLst>
              </a:tr>
              <a:tr h="471727">
                <a:tc>
                  <a:txBody>
                    <a:bodyPr/>
                    <a:lstStyle/>
                    <a:p>
                      <a:r>
                        <a:rPr lang="en-GB" dirty="0"/>
                        <a:t>Total (Theoretical)</a:t>
                      </a:r>
                    </a:p>
                  </a:txBody>
                  <a:tcPr>
                    <a:solidFill>
                      <a:schemeClr val="accent1">
                        <a:lumMod val="60000"/>
                        <a:lumOff val="40000"/>
                      </a:schemeClr>
                    </a:solidFill>
                  </a:tcPr>
                </a:tc>
                <a:tc>
                  <a:txBody>
                    <a:bodyPr/>
                    <a:lstStyle/>
                    <a:p>
                      <a:r>
                        <a:rPr lang="en-GB" dirty="0"/>
                        <a:t>799.912</a:t>
                      </a:r>
                    </a:p>
                  </a:txBody>
                  <a:tcPr>
                    <a:solidFill>
                      <a:schemeClr val="accent1">
                        <a:lumMod val="60000"/>
                        <a:lumOff val="40000"/>
                      </a:schemeClr>
                    </a:solidFill>
                  </a:tcPr>
                </a:tc>
                <a:tc>
                  <a:txBody>
                    <a:bodyPr/>
                    <a:lstStyle/>
                    <a:p>
                      <a:r>
                        <a:rPr lang="en-GB" dirty="0"/>
                        <a:t>4</a:t>
                      </a:r>
                    </a:p>
                  </a:txBody>
                  <a:tcPr>
                    <a:solidFill>
                      <a:schemeClr val="accent1">
                        <a:lumMod val="60000"/>
                        <a:lumOff val="40000"/>
                      </a:schemeClr>
                    </a:solidFill>
                  </a:tcPr>
                </a:tc>
                <a:tc>
                  <a:txBody>
                    <a:bodyPr/>
                    <a:lstStyle/>
                    <a:p>
                      <a:r>
                        <a:rPr lang="en-GB" dirty="0"/>
                        <a:t>799.912</a:t>
                      </a:r>
                    </a:p>
                  </a:txBody>
                  <a:tcPr>
                    <a:solidFill>
                      <a:schemeClr val="accent1">
                        <a:lumMod val="60000"/>
                        <a:lumOff val="40000"/>
                      </a:schemeClr>
                    </a:solidFill>
                  </a:tcPr>
                </a:tc>
                <a:extLst>
                  <a:ext uri="{0D108BD9-81ED-4DB2-BD59-A6C34878D82A}">
                    <a16:rowId xmlns:a16="http://schemas.microsoft.com/office/drawing/2014/main" val="3449757767"/>
                  </a:ext>
                </a:extLst>
              </a:tr>
            </a:tbl>
          </a:graphicData>
        </a:graphic>
      </p:graphicFrame>
      <p:pic>
        <p:nvPicPr>
          <p:cNvPr id="10" name="Audio 9">
            <a:hlinkClick r:id="" action="ppaction://media"/>
            <a:extLst>
              <a:ext uri="{FF2B5EF4-FFF2-40B4-BE49-F238E27FC236}">
                <a16:creationId xmlns:a16="http://schemas.microsoft.com/office/drawing/2014/main" id="{27D2A31D-D9A4-4667-BA9F-C0628E2C1A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54263924"/>
      </p:ext>
    </p:extLst>
  </p:cSld>
  <p:clrMapOvr>
    <a:masterClrMapping/>
  </p:clrMapOvr>
  <mc:AlternateContent xmlns:mc="http://schemas.openxmlformats.org/markup-compatibility/2006">
    <mc:Choice xmlns:p14="http://schemas.microsoft.com/office/powerpoint/2010/main" Requires="p14">
      <p:transition spd="slow" p14:dur="2000" advTm="9016"/>
    </mc:Choice>
    <mc:Fallback>
      <p:transition spd="slow" advTm="9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5063" x="5411788" y="6059488"/>
          <p14:tracePt t="5086" x="5403850" y="6067425"/>
          <p14:tracePt t="5094" x="5394325" y="6067425"/>
          <p14:tracePt t="5111" x="5386388" y="6067425"/>
          <p14:tracePt t="5127" x="5378450" y="6076950"/>
          <p14:tracePt t="5135" x="5368925" y="6076950"/>
          <p14:tracePt t="5527" x="5360988" y="6076950"/>
          <p14:tracePt t="5543" x="5343525" y="6076950"/>
          <p14:tracePt t="5551" x="5327650" y="6084888"/>
          <p14:tracePt t="5558" x="5310188" y="6084888"/>
          <p14:tracePt t="5567" x="5284788" y="6084888"/>
          <p14:tracePt t="5575" x="5259388" y="6092825"/>
          <p14:tracePt t="5584" x="5249863" y="6092825"/>
          <p14:tracePt t="5600" x="5241925" y="6092825"/>
          <p14:tracePt t="5654" x="5233988" y="6092825"/>
          <p14:tracePt t="5751" x="5224463" y="6102350"/>
          <p14:tracePt t="5767" x="5216525" y="6110288"/>
          <p14:tracePt t="5774" x="5208588" y="6110288"/>
          <p14:tracePt t="5783" x="5183188" y="6127750"/>
          <p14:tracePt t="5790" x="5173663" y="6127750"/>
          <p14:tracePt t="5801" x="5165725" y="6135688"/>
          <p14:tracePt t="5817" x="5148263" y="6135688"/>
          <p14:tracePt t="5836" x="5132388" y="6135688"/>
          <p14:tracePt t="5839" x="5114925" y="6135688"/>
          <p14:tracePt t="5847" x="5106988" y="6135688"/>
          <p14:tracePt t="5855" x="5089525" y="6135688"/>
          <p14:tracePt t="5862" x="5054600" y="6135688"/>
          <p14:tracePt t="5871" x="5046663" y="6135688"/>
          <p14:tracePt t="5878" x="5029200" y="6135688"/>
          <p14:tracePt t="5886" x="5021263" y="6135688"/>
          <p14:tracePt t="5894" x="5003800" y="6135688"/>
          <p14:tracePt t="5903" x="4987925" y="6135688"/>
          <p14:tracePt t="5918" x="4970463" y="6135688"/>
          <p14:tracePt t="5934" x="4962525" y="6135688"/>
          <p14:tracePt t="5943" x="4927600" y="6135688"/>
          <p14:tracePt t="5966" x="4902200" y="6127750"/>
          <p14:tracePt t="5975" x="4894263" y="6127750"/>
          <p14:tracePt t="5984" x="4876800" y="6127750"/>
          <p14:tracePt t="5991" x="4859338" y="6127750"/>
          <p14:tracePt t="6001" x="4851400" y="6127750"/>
          <p14:tracePt t="6006" x="4843463" y="6127750"/>
          <p14:tracePt t="6017" x="4833938" y="6127750"/>
          <p14:tracePt t="6022" x="4808538" y="6118225"/>
          <p14:tracePt t="6034" x="4800600" y="6118225"/>
          <p14:tracePt t="6039" x="4783138" y="6110288"/>
          <p14:tracePt t="6047" x="4765675" y="6110288"/>
          <p14:tracePt t="6055" x="4724400" y="6102350"/>
          <p14:tracePt t="6071" x="4699000" y="6102350"/>
          <p14:tracePt t="6079" x="4656138" y="6102350"/>
          <p14:tracePt t="6086" x="4621213" y="6102350"/>
          <p14:tracePt t="6094" x="4605338" y="6102350"/>
          <p14:tracePt t="6102" x="4570413" y="6102350"/>
          <p14:tracePt t="6111" x="4537075" y="6102350"/>
          <p14:tracePt t="6118" x="4494213" y="6102350"/>
          <p14:tracePt t="6127" x="4451350" y="6102350"/>
          <p14:tracePt t="6134" x="4410075" y="6102350"/>
          <p14:tracePt t="6143" x="4375150" y="6102350"/>
          <p14:tracePt t="6151" x="4349750" y="6102350"/>
          <p14:tracePt t="6158" x="4332288" y="6092825"/>
          <p14:tracePt t="6167" x="4324350" y="6092825"/>
          <p14:tracePt t="6175" x="4316413" y="6084888"/>
          <p14:tracePt t="6183" x="4306888" y="6084888"/>
          <p14:tracePt t="6190" x="4298950" y="6084888"/>
          <p14:tracePt t="6200" x="4291013" y="6076950"/>
          <p14:tracePt t="6207" x="4281488" y="6067425"/>
          <p14:tracePt t="6217" x="4273550" y="6059488"/>
          <p14:tracePt t="6222" x="4265613" y="6059488"/>
          <p14:tracePt t="6233" x="4256088" y="6049963"/>
          <p14:tracePt t="6247" x="4240213" y="6042025"/>
          <p14:tracePt t="6263" x="4230688" y="6024563"/>
          <p14:tracePt t="6278" x="4205288" y="6016625"/>
          <p14:tracePt t="6294" x="4197350" y="6008688"/>
          <p14:tracePt t="6302" x="4187825" y="6008688"/>
          <p14:tracePt t="6311" x="4187825" y="5999163"/>
          <p14:tracePt t="6319" x="4171950" y="5983288"/>
          <p14:tracePt t="6327" x="4162425" y="5983288"/>
          <p14:tracePt t="6335" x="4154488" y="5973763"/>
          <p14:tracePt t="6342" x="4137025" y="5957888"/>
          <p14:tracePt t="6351" x="4129088" y="5957888"/>
          <p14:tracePt t="6358" x="4121150" y="5948363"/>
          <p14:tracePt t="6367" x="4111625" y="5940425"/>
          <p14:tracePt t="6374" x="4103688" y="5940425"/>
          <p14:tracePt t="6383" x="4086225" y="5932488"/>
          <p14:tracePt t="6390" x="4070350" y="5922963"/>
          <p14:tracePt t="6400" x="4060825" y="5905500"/>
          <p14:tracePt t="6406" x="4044950" y="5905500"/>
          <p14:tracePt t="6417" x="4044950" y="5897563"/>
          <p14:tracePt t="6422" x="4017963" y="5889625"/>
          <p14:tracePt t="6433" x="4010025" y="5880100"/>
          <p14:tracePt t="6439" x="4002088" y="5872163"/>
          <p14:tracePt t="6447" x="3984625" y="5872163"/>
          <p14:tracePt t="6455" x="3967163" y="5864225"/>
          <p14:tracePt t="6463" x="3941763" y="5846763"/>
          <p14:tracePt t="6470" x="3933825" y="5846763"/>
          <p14:tracePt t="6479" x="3916363" y="5829300"/>
          <p14:tracePt t="6487" x="3900488" y="5821363"/>
          <p14:tracePt t="6495" x="3873500" y="5813425"/>
          <p14:tracePt t="6502" x="3865563" y="5813425"/>
          <p14:tracePt t="6510" x="3857625" y="5803900"/>
          <p14:tracePt t="6519" x="3832225" y="5778500"/>
          <p14:tracePt t="6527" x="3814763" y="5770563"/>
          <p14:tracePt t="6535" x="3797300" y="5761038"/>
          <p14:tracePt t="6542" x="3781425" y="5753100"/>
          <p14:tracePt t="6551" x="3756025" y="5753100"/>
          <p14:tracePt t="6559" x="3738563" y="5745163"/>
          <p14:tracePt t="6567" x="3729038" y="5735638"/>
          <p14:tracePt t="6575" x="3721100" y="5727700"/>
          <p14:tracePt t="6584" x="3695700" y="5719763"/>
          <p14:tracePt t="6591" x="3687763" y="5710238"/>
          <p14:tracePt t="6601" x="3670300" y="5702300"/>
          <p14:tracePt t="6607" x="3652838" y="5684838"/>
          <p14:tracePt t="6617" x="3652838" y="5676900"/>
          <p14:tracePt t="6623" x="3627438" y="5659438"/>
          <p14:tracePt t="6633" x="3619500" y="5641975"/>
          <p14:tracePt t="6639" x="3611563" y="5634038"/>
          <p14:tracePt t="6650" x="3602038" y="5626100"/>
          <p14:tracePt t="6655" x="3594100" y="5600700"/>
          <p14:tracePt t="6662" x="3594100" y="5591175"/>
          <p14:tracePt t="6671" x="3586163" y="5583238"/>
          <p14:tracePt t="6679" x="3568700" y="5565775"/>
          <p14:tracePt t="6687" x="3551238" y="5524500"/>
          <p14:tracePt t="6695" x="3551238" y="5514975"/>
          <p14:tracePt t="6702" x="3551238" y="5507038"/>
          <p14:tracePt t="6710" x="3551238" y="5497513"/>
          <p14:tracePt t="6718" x="3551238" y="5481638"/>
          <p14:tracePt t="6728" x="3551238" y="5464175"/>
          <p14:tracePt t="6736" x="3551238" y="5456238"/>
          <p14:tracePt t="6744" x="3551238" y="5438775"/>
          <p14:tracePt t="6753" x="3551238" y="5421313"/>
          <p14:tracePt t="6761" x="3551238" y="5387975"/>
          <p14:tracePt t="6769" x="3551238" y="5353050"/>
          <p14:tracePt t="6775" x="3568700" y="5337175"/>
          <p14:tracePt t="6784" x="3602038" y="5311775"/>
          <p14:tracePt t="6791" x="3619500" y="5294313"/>
          <p14:tracePt t="6800" x="3644900" y="5276850"/>
          <p14:tracePt t="6807" x="3662363" y="5268913"/>
          <p14:tracePt t="6817" x="3703638" y="5235575"/>
          <p14:tracePt t="6823" x="3738563" y="5218113"/>
          <p14:tracePt t="6833" x="3789363" y="5192713"/>
          <p14:tracePt t="6838" x="3814763" y="5175250"/>
          <p14:tracePt t="6850" x="3848100" y="5149850"/>
          <p14:tracePt t="6855" x="3865563" y="5132388"/>
          <p14:tracePt t="6863" x="3890963" y="5116513"/>
          <p14:tracePt t="6870" x="3916363" y="5106988"/>
          <p14:tracePt t="6879" x="3941763" y="5091113"/>
          <p14:tracePt t="6886" x="3976688" y="5073650"/>
          <p14:tracePt t="6895" x="4002088" y="5073650"/>
          <p14:tracePt t="6903" x="4035425" y="5064125"/>
          <p14:tracePt t="6910" x="4078288" y="5056188"/>
          <p14:tracePt t="6919" x="4129088" y="5048250"/>
          <p14:tracePt t="6927" x="4162425" y="5030788"/>
          <p14:tracePt t="6934" x="4205288" y="5022850"/>
          <p14:tracePt t="6943" x="4256088" y="5013325"/>
          <p14:tracePt t="6954" x="4298950" y="5005388"/>
          <p14:tracePt t="6963" x="4332288" y="4997450"/>
          <p14:tracePt t="6971" x="4375150" y="4997450"/>
          <p14:tracePt t="6978" x="4410075" y="4987925"/>
          <p14:tracePt t="6986" x="4443413" y="4987925"/>
          <p14:tracePt t="6995" x="4460875" y="4979988"/>
          <p14:tracePt t="7002" x="4476750" y="4979988"/>
          <p14:tracePt t="7010" x="4494213" y="4979988"/>
          <p14:tracePt t="7019" x="4511675" y="4979988"/>
          <p14:tracePt t="7028" x="4545013" y="4972050"/>
          <p14:tracePt t="7035" x="4579938" y="4972050"/>
          <p14:tracePt t="7044" x="4621213" y="4972050"/>
          <p14:tracePt t="7053" x="4656138" y="4972050"/>
          <p14:tracePt t="7060" x="4664075" y="4972050"/>
          <p14:tracePt t="7069" x="4699000" y="4972050"/>
          <p14:tracePt t="7076" x="4706938" y="4972050"/>
          <p14:tracePt t="7086" x="4732338" y="4972050"/>
          <p14:tracePt t="7091" x="4749800" y="4972050"/>
          <p14:tracePt t="7102" x="4775200" y="4987925"/>
          <p14:tracePt t="7107" x="4783138" y="5005388"/>
          <p14:tracePt t="7118" x="4808538" y="5048250"/>
          <p14:tracePt t="7123" x="4808538" y="5073650"/>
          <p14:tracePt t="7135" x="4843463" y="5106988"/>
          <p14:tracePt t="7140" x="4859338" y="5141913"/>
          <p14:tracePt t="7152" x="4876800" y="5192713"/>
          <p14:tracePt t="7155" x="4876800" y="5208588"/>
          <p14:tracePt t="7163" x="4919663" y="5251450"/>
          <p14:tracePt t="7171" x="4927600" y="5260975"/>
          <p14:tracePt t="7180" x="4953000" y="5294313"/>
          <p14:tracePt t="7187" x="4978400" y="5345113"/>
          <p14:tracePt t="7195" x="4978400" y="5370513"/>
          <p14:tracePt t="7203" x="5021263" y="5405438"/>
          <p14:tracePt t="7211" x="5021263" y="5430838"/>
          <p14:tracePt t="7219" x="5038725" y="5464175"/>
          <p14:tracePt t="7227" x="5046663" y="5481638"/>
          <p14:tracePt t="7235" x="5054600" y="5507038"/>
          <p14:tracePt t="7243" x="5072063" y="5540375"/>
          <p14:tracePt t="7251" x="5072063" y="5557838"/>
          <p14:tracePt t="7259" x="5080000" y="5583238"/>
          <p14:tracePt t="7268" x="5089525" y="5600700"/>
          <p14:tracePt t="7275" x="5097463" y="5634038"/>
          <p14:tracePt t="7284" x="5097463" y="5668963"/>
          <p14:tracePt t="7291" x="5097463" y="5694363"/>
          <p14:tracePt t="7301" x="5106988" y="5735638"/>
          <p14:tracePt t="7307" x="5106988" y="5745163"/>
          <p14:tracePt t="7318" x="5106988" y="5778500"/>
          <p14:tracePt t="7323" x="5106988" y="5788025"/>
          <p14:tracePt t="7334" x="5106988" y="5803900"/>
          <p14:tracePt t="7339" x="5106988" y="5829300"/>
          <p14:tracePt t="7351" x="5106988" y="5854700"/>
          <p14:tracePt t="7364" x="5106988" y="5880100"/>
          <p14:tracePt t="7371" x="5106988" y="5889625"/>
          <p14:tracePt t="7380" x="5106988" y="5905500"/>
          <p14:tracePt t="7387" x="5097463" y="5922963"/>
          <p14:tracePt t="7395" x="5089525" y="5922963"/>
          <p14:tracePt t="7403" x="5080000" y="5932488"/>
          <p14:tracePt t="7413" x="5064125" y="5957888"/>
          <p14:tracePt t="7420" x="5054600" y="5957888"/>
          <p14:tracePt t="7428" x="5038725" y="5965825"/>
          <p14:tracePt t="7435" x="5013325" y="5973763"/>
          <p14:tracePt t="7443" x="4995863" y="5973763"/>
          <p14:tracePt t="7450" x="4970463" y="5991225"/>
          <p14:tracePt t="7459" x="4945063" y="5991225"/>
          <p14:tracePt t="7467" x="4902200" y="5999163"/>
          <p14:tracePt t="7475" x="4868863" y="5999163"/>
          <p14:tracePt t="7483" x="4859338" y="6008688"/>
          <p14:tracePt t="7491" x="4826000" y="6016625"/>
          <p14:tracePt t="7503" x="4791075" y="6016625"/>
          <p14:tracePt t="7507" x="4775200" y="6016625"/>
          <p14:tracePt t="7519" x="4765675" y="6016625"/>
          <p14:tracePt t="7524" x="4740275" y="6016625"/>
          <p14:tracePt t="7536" x="4714875" y="6016625"/>
          <p14:tracePt t="7539" x="4706938" y="6024563"/>
          <p14:tracePt t="7553" x="4689475" y="6024563"/>
          <p14:tracePt t="7555" x="4656138" y="6024563"/>
          <p14:tracePt t="7564" x="4646613" y="6024563"/>
          <p14:tracePt t="7572" x="4630738" y="6024563"/>
          <p14:tracePt t="7579" x="4613275" y="6024563"/>
          <p14:tracePt t="7588" x="4605338" y="6024563"/>
          <p14:tracePt t="7595" x="4595813" y="6024563"/>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F03B-E180-4DC0-9AAE-E2F817E1EC2C}"/>
              </a:ext>
            </a:extLst>
          </p:cNvPr>
          <p:cNvSpPr>
            <a:spLocks noGrp="1"/>
          </p:cNvSpPr>
          <p:nvPr>
            <p:ph type="title"/>
          </p:nvPr>
        </p:nvSpPr>
        <p:spPr/>
        <p:txBody>
          <a:bodyPr/>
          <a:lstStyle/>
          <a:p>
            <a:r>
              <a:rPr lang="en-GB" dirty="0"/>
              <a:t>Optimisation</a:t>
            </a:r>
          </a:p>
        </p:txBody>
      </p:sp>
      <p:sp>
        <p:nvSpPr>
          <p:cNvPr id="4" name="Footer Placeholder 3">
            <a:extLst>
              <a:ext uri="{FF2B5EF4-FFF2-40B4-BE49-F238E27FC236}">
                <a16:creationId xmlns:a16="http://schemas.microsoft.com/office/drawing/2014/main" id="{D456270E-4834-498D-99B0-AD70B08BC7C9}"/>
              </a:ext>
            </a:extLst>
          </p:cNvPr>
          <p:cNvSpPr>
            <a:spLocks noGrp="1"/>
          </p:cNvSpPr>
          <p:nvPr>
            <p:ph type="ftr" sz="quarter" idx="11"/>
          </p:nvPr>
        </p:nvSpPr>
        <p:spPr/>
        <p:txBody>
          <a:bodyPr/>
          <a:lstStyle/>
          <a:p>
            <a:r>
              <a:rPr lang="en-GB"/>
              <a:t>Jake Bretherton 1800231</a:t>
            </a:r>
          </a:p>
        </p:txBody>
      </p:sp>
      <p:graphicFrame>
        <p:nvGraphicFramePr>
          <p:cNvPr id="8" name="Table 8">
            <a:extLst>
              <a:ext uri="{FF2B5EF4-FFF2-40B4-BE49-F238E27FC236}">
                <a16:creationId xmlns:a16="http://schemas.microsoft.com/office/drawing/2014/main" id="{B04EA190-7889-4AAF-8DB8-1C943E0880EC}"/>
              </a:ext>
            </a:extLst>
          </p:cNvPr>
          <p:cNvGraphicFramePr>
            <a:graphicFrameLocks noGrp="1"/>
          </p:cNvGraphicFramePr>
          <p:nvPr>
            <p:extLst>
              <p:ext uri="{D42A27DB-BD31-4B8C-83A1-F6EECF244321}">
                <p14:modId xmlns:p14="http://schemas.microsoft.com/office/powerpoint/2010/main" val="3401258148"/>
              </p:ext>
            </p:extLst>
          </p:nvPr>
        </p:nvGraphicFramePr>
        <p:xfrm>
          <a:off x="1221295" y="2007909"/>
          <a:ext cx="10058400" cy="3626441"/>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906040833"/>
                    </a:ext>
                  </a:extLst>
                </a:gridCol>
                <a:gridCol w="2514600">
                  <a:extLst>
                    <a:ext uri="{9D8B030D-6E8A-4147-A177-3AD203B41FA5}">
                      <a16:colId xmlns:a16="http://schemas.microsoft.com/office/drawing/2014/main" val="3573831436"/>
                    </a:ext>
                  </a:extLst>
                </a:gridCol>
                <a:gridCol w="2514600">
                  <a:extLst>
                    <a:ext uri="{9D8B030D-6E8A-4147-A177-3AD203B41FA5}">
                      <a16:colId xmlns:a16="http://schemas.microsoft.com/office/drawing/2014/main" val="932939153"/>
                    </a:ext>
                  </a:extLst>
                </a:gridCol>
                <a:gridCol w="2514600">
                  <a:extLst>
                    <a:ext uri="{9D8B030D-6E8A-4147-A177-3AD203B41FA5}">
                      <a16:colId xmlns:a16="http://schemas.microsoft.com/office/drawing/2014/main" val="1987505491"/>
                    </a:ext>
                  </a:extLst>
                </a:gridCol>
              </a:tblGrid>
              <a:tr h="779873">
                <a:tc>
                  <a:txBody>
                    <a:bodyPr/>
                    <a:lstStyle/>
                    <a:p>
                      <a:r>
                        <a:rPr lang="en-GB" dirty="0"/>
                        <a:t>Task</a:t>
                      </a:r>
                    </a:p>
                  </a:txBody>
                  <a:tcPr/>
                </a:tc>
                <a:tc>
                  <a:txBody>
                    <a:bodyPr/>
                    <a:lstStyle/>
                    <a:p>
                      <a:r>
                        <a:rPr lang="en-GB" dirty="0"/>
                        <a:t>Time per guess per thread (Ns)</a:t>
                      </a:r>
                    </a:p>
                  </a:txBody>
                  <a:tcPr/>
                </a:tc>
                <a:tc>
                  <a:txBody>
                    <a:bodyPr/>
                    <a:lstStyle/>
                    <a:p>
                      <a:r>
                        <a:rPr lang="en-GB" dirty="0"/>
                        <a:t>Threads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per guess all threads (Ns)</a:t>
                      </a:r>
                    </a:p>
                  </a:txBody>
                  <a:tcPr/>
                </a:tc>
                <a:extLst>
                  <a:ext uri="{0D108BD9-81ED-4DB2-BD59-A6C34878D82A}">
                    <a16:rowId xmlns:a16="http://schemas.microsoft.com/office/drawing/2014/main" val="3583179533"/>
                  </a:ext>
                </a:extLst>
              </a:tr>
              <a:tr h="779873">
                <a:tc>
                  <a:txBody>
                    <a:bodyPr/>
                    <a:lstStyle/>
                    <a:p>
                      <a:r>
                        <a:rPr lang="en-GB" dirty="0"/>
                        <a:t>Password root increment</a:t>
                      </a:r>
                    </a:p>
                  </a:txBody>
                  <a:tcPr/>
                </a:tc>
                <a:tc>
                  <a:txBody>
                    <a:bodyPr/>
                    <a:lstStyle/>
                    <a:p>
                      <a:r>
                        <a:rPr lang="en-GB" dirty="0"/>
                        <a:t>0.8558</a:t>
                      </a:r>
                    </a:p>
                    <a:p>
                      <a:endParaRPr lang="en-GB" dirty="0"/>
                    </a:p>
                  </a:txBody>
                  <a:tcPr/>
                </a:tc>
                <a:tc>
                  <a:txBody>
                    <a:bodyPr/>
                    <a:lstStyle/>
                    <a:p>
                      <a:r>
                        <a:rPr lang="en-GB" dirty="0"/>
                        <a:t>1</a:t>
                      </a:r>
                    </a:p>
                  </a:txBody>
                  <a:tcPr/>
                </a:tc>
                <a:tc>
                  <a:txBody>
                    <a:bodyPr/>
                    <a:lstStyle/>
                    <a:p>
                      <a:r>
                        <a:rPr lang="en-GB" dirty="0"/>
                        <a:t>0.8558</a:t>
                      </a:r>
                    </a:p>
                    <a:p>
                      <a:endParaRPr lang="en-GB" dirty="0"/>
                    </a:p>
                  </a:txBody>
                  <a:tcPr/>
                </a:tc>
                <a:extLst>
                  <a:ext uri="{0D108BD9-81ED-4DB2-BD59-A6C34878D82A}">
                    <a16:rowId xmlns:a16="http://schemas.microsoft.com/office/drawing/2014/main" val="2788964318"/>
                  </a:ext>
                </a:extLst>
              </a:tr>
              <a:tr h="711202">
                <a:tc>
                  <a:txBody>
                    <a:bodyPr/>
                    <a:lstStyle/>
                    <a:p>
                      <a:r>
                        <a:rPr lang="en-GB" dirty="0"/>
                        <a:t>Password last character increment</a:t>
                      </a:r>
                    </a:p>
                  </a:txBody>
                  <a:tcPr/>
                </a:tc>
                <a:tc>
                  <a:txBody>
                    <a:bodyPr/>
                    <a:lstStyle/>
                    <a:p>
                      <a:r>
                        <a:rPr lang="en-GB" dirty="0"/>
                        <a:t>220.056</a:t>
                      </a:r>
                    </a:p>
                  </a:txBody>
                  <a:tcPr/>
                </a:tc>
                <a:tc>
                  <a:txBody>
                    <a:bodyPr/>
                    <a:lstStyle/>
                    <a:p>
                      <a:r>
                        <a:rPr lang="en-GB" dirty="0"/>
                        <a:t>1</a:t>
                      </a:r>
                    </a:p>
                  </a:txBody>
                  <a:tcPr/>
                </a:tc>
                <a:tc>
                  <a:txBody>
                    <a:bodyPr/>
                    <a:lstStyle/>
                    <a:p>
                      <a:r>
                        <a:rPr lang="en-GB" dirty="0"/>
                        <a:t>220.056</a:t>
                      </a:r>
                    </a:p>
                  </a:txBody>
                  <a:tcPr/>
                </a:tc>
                <a:extLst>
                  <a:ext uri="{0D108BD9-81ED-4DB2-BD59-A6C34878D82A}">
                    <a16:rowId xmlns:a16="http://schemas.microsoft.com/office/drawing/2014/main" val="13712951"/>
                  </a:ext>
                </a:extLst>
              </a:tr>
              <a:tr h="451831">
                <a:tc>
                  <a:txBody>
                    <a:bodyPr/>
                    <a:lstStyle/>
                    <a:p>
                      <a:r>
                        <a:rPr lang="en-GB" dirty="0"/>
                        <a:t>Hashing</a:t>
                      </a:r>
                    </a:p>
                  </a:txBody>
                  <a:tcPr/>
                </a:tc>
                <a:tc>
                  <a:txBody>
                    <a:bodyPr/>
                    <a:lstStyle/>
                    <a:p>
                      <a:r>
                        <a:rPr lang="en-GB" dirty="0"/>
                        <a:t>395</a:t>
                      </a:r>
                    </a:p>
                  </a:txBody>
                  <a:tcPr/>
                </a:tc>
                <a:tc>
                  <a:txBody>
                    <a:bodyPr/>
                    <a:lstStyle/>
                    <a:p>
                      <a:r>
                        <a:rPr lang="en-GB" dirty="0"/>
                        <a:t>2</a:t>
                      </a:r>
                    </a:p>
                  </a:txBody>
                  <a:tcPr>
                    <a:solidFill>
                      <a:schemeClr val="accent1">
                        <a:lumMod val="60000"/>
                        <a:lumOff val="40000"/>
                      </a:schemeClr>
                    </a:solidFill>
                  </a:tcPr>
                </a:tc>
                <a:tc>
                  <a:txBody>
                    <a:bodyPr/>
                    <a:lstStyle/>
                    <a:p>
                      <a:r>
                        <a:rPr lang="en-GB" dirty="0"/>
                        <a:t>197.5</a:t>
                      </a:r>
                    </a:p>
                  </a:txBody>
                  <a:tcPr/>
                </a:tc>
                <a:extLst>
                  <a:ext uri="{0D108BD9-81ED-4DB2-BD59-A6C34878D82A}">
                    <a16:rowId xmlns:a16="http://schemas.microsoft.com/office/drawing/2014/main" val="3422398695"/>
                  </a:ext>
                </a:extLst>
              </a:tr>
              <a:tr h="451831">
                <a:tc>
                  <a:txBody>
                    <a:bodyPr/>
                    <a:lstStyle/>
                    <a:p>
                      <a:r>
                        <a:rPr lang="en-GB" dirty="0"/>
                        <a:t>Comparison</a:t>
                      </a:r>
                    </a:p>
                  </a:txBody>
                  <a:tcPr/>
                </a:tc>
                <a:tc>
                  <a:txBody>
                    <a:bodyPr/>
                    <a:lstStyle/>
                    <a:p>
                      <a:r>
                        <a:rPr lang="en-GB" dirty="0"/>
                        <a:t>184</a:t>
                      </a:r>
                    </a:p>
                  </a:txBody>
                  <a:tcPr/>
                </a:tc>
                <a:tc>
                  <a:txBody>
                    <a:bodyPr/>
                    <a:lstStyle/>
                    <a:p>
                      <a:r>
                        <a:rPr lang="en-GB" dirty="0"/>
                        <a:t>1</a:t>
                      </a:r>
                    </a:p>
                  </a:txBody>
                  <a:tcPr/>
                </a:tc>
                <a:tc>
                  <a:txBody>
                    <a:bodyPr/>
                    <a:lstStyle/>
                    <a:p>
                      <a:r>
                        <a:rPr lang="en-GB" dirty="0"/>
                        <a:t>184</a:t>
                      </a:r>
                    </a:p>
                  </a:txBody>
                  <a:tcPr/>
                </a:tc>
                <a:extLst>
                  <a:ext uri="{0D108BD9-81ED-4DB2-BD59-A6C34878D82A}">
                    <a16:rowId xmlns:a16="http://schemas.microsoft.com/office/drawing/2014/main" val="3851459375"/>
                  </a:ext>
                </a:extLst>
              </a:tr>
              <a:tr h="451831">
                <a:tc>
                  <a:txBody>
                    <a:bodyPr/>
                    <a:lstStyle/>
                    <a:p>
                      <a:r>
                        <a:rPr lang="en-GB" dirty="0"/>
                        <a:t>Total (Theoretical)</a:t>
                      </a:r>
                    </a:p>
                  </a:txBody>
                  <a:tcPr>
                    <a:solidFill>
                      <a:schemeClr val="accent1">
                        <a:lumMod val="60000"/>
                        <a:lumOff val="40000"/>
                      </a:schemeClr>
                    </a:solidFill>
                  </a:tcPr>
                </a:tc>
                <a:tc>
                  <a:txBody>
                    <a:bodyPr/>
                    <a:lstStyle/>
                    <a:p>
                      <a:r>
                        <a:rPr lang="en-GB" dirty="0"/>
                        <a:t>799.912</a:t>
                      </a:r>
                    </a:p>
                  </a:txBody>
                  <a:tcPr>
                    <a:solidFill>
                      <a:schemeClr val="accent1">
                        <a:lumMod val="60000"/>
                        <a:lumOff val="40000"/>
                      </a:schemeClr>
                    </a:solidFill>
                  </a:tcPr>
                </a:tc>
                <a:tc>
                  <a:txBody>
                    <a:bodyPr/>
                    <a:lstStyle/>
                    <a:p>
                      <a:r>
                        <a:rPr lang="en-GB" dirty="0"/>
                        <a:t>5</a:t>
                      </a:r>
                    </a:p>
                  </a:txBody>
                  <a:tcPr>
                    <a:solidFill>
                      <a:schemeClr val="accent1">
                        <a:lumMod val="60000"/>
                        <a:lumOff val="40000"/>
                      </a:schemeClr>
                    </a:solidFill>
                  </a:tcPr>
                </a:tc>
                <a:tc>
                  <a:txBody>
                    <a:bodyPr/>
                    <a:lstStyle/>
                    <a:p>
                      <a:r>
                        <a:rPr lang="en-GB" dirty="0"/>
                        <a:t>602.412</a:t>
                      </a:r>
                    </a:p>
                  </a:txBody>
                  <a:tcPr>
                    <a:solidFill>
                      <a:schemeClr val="accent1">
                        <a:lumMod val="60000"/>
                        <a:lumOff val="40000"/>
                      </a:schemeClr>
                    </a:solidFill>
                  </a:tcPr>
                </a:tc>
                <a:extLst>
                  <a:ext uri="{0D108BD9-81ED-4DB2-BD59-A6C34878D82A}">
                    <a16:rowId xmlns:a16="http://schemas.microsoft.com/office/drawing/2014/main" val="3449757767"/>
                  </a:ext>
                </a:extLst>
              </a:tr>
            </a:tbl>
          </a:graphicData>
        </a:graphic>
      </p:graphicFrame>
      <p:pic>
        <p:nvPicPr>
          <p:cNvPr id="5" name="Audio 4">
            <a:hlinkClick r:id="" action="ppaction://media"/>
            <a:extLst>
              <a:ext uri="{FF2B5EF4-FFF2-40B4-BE49-F238E27FC236}">
                <a16:creationId xmlns:a16="http://schemas.microsoft.com/office/drawing/2014/main" id="{90A95D8D-17BF-4993-9DAB-8DE1E221E7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55327452"/>
      </p:ext>
    </p:extLst>
  </p:cSld>
  <p:clrMapOvr>
    <a:masterClrMapping/>
  </p:clrMapOvr>
  <mc:AlternateContent xmlns:mc="http://schemas.openxmlformats.org/markup-compatibility/2006">
    <mc:Choice xmlns:p14="http://schemas.microsoft.com/office/powerpoint/2010/main" Requires="p14">
      <p:transition spd="slow" p14:dur="2000" advTm="9684"/>
    </mc:Choice>
    <mc:Fallback>
      <p:transition spd="slow" advTm="9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40" x="4587875" y="6024563"/>
          <p14:tracePt t="1657" x="4570413" y="6034088"/>
          <p14:tracePt t="1664" x="4562475" y="6034088"/>
          <p14:tracePt t="1672" x="4554538" y="6034088"/>
          <p14:tracePt t="1680" x="4545013" y="6034088"/>
          <p14:tracePt t="2199" x="4554538" y="6034088"/>
          <p14:tracePt t="2213" x="4579938" y="6034088"/>
          <p14:tracePt t="2343" x="4587875" y="6034088"/>
          <p14:tracePt t="2358" x="4605338" y="6034088"/>
          <p14:tracePt t="2366" x="4621213" y="6024563"/>
          <p14:tracePt t="2373" x="4656138" y="6016625"/>
          <p14:tracePt t="2381" x="4673600" y="6008688"/>
          <p14:tracePt t="2388" x="4689475" y="5999163"/>
          <p14:tracePt t="2405" x="4714875" y="5999163"/>
          <p14:tracePt t="2413" x="4724400" y="5999163"/>
          <p14:tracePt t="2420" x="4740275" y="5991225"/>
          <p14:tracePt t="2429" x="4765675" y="5991225"/>
          <p14:tracePt t="2437" x="4800600" y="5983288"/>
          <p14:tracePt t="2445" x="4818063" y="5983288"/>
          <p14:tracePt t="2453" x="4859338" y="5983288"/>
          <p14:tracePt t="2460" x="4884738" y="5983288"/>
          <p14:tracePt t="2469" x="4910138" y="5983288"/>
          <p14:tracePt t="2476" x="4935538" y="5983288"/>
          <p14:tracePt t="2486" x="4953000" y="5999163"/>
          <p14:tracePt t="2492" x="4970463" y="5999163"/>
          <p14:tracePt t="2505" x="4987925" y="6008688"/>
          <p14:tracePt t="2510" x="5003800" y="6016625"/>
          <p14:tracePt t="2520" x="5029200" y="6024563"/>
          <p14:tracePt t="2524" x="5046663" y="6034088"/>
          <p14:tracePt t="2536" x="5089525" y="6034088"/>
          <p14:tracePt t="2541" x="5106988" y="6034088"/>
          <p14:tracePt t="2549" x="5140325" y="6034088"/>
          <p14:tracePt t="2557" x="5173663" y="6034088"/>
          <p14:tracePt t="2565" x="5183188" y="6034088"/>
          <p14:tracePt t="2572" x="5224463" y="6034088"/>
          <p14:tracePt t="2581" x="5249863" y="6034088"/>
          <p14:tracePt t="2589" x="5276850" y="6034088"/>
          <p14:tracePt t="2596" x="5310188" y="6034088"/>
          <p14:tracePt t="2604" x="5353050" y="6034088"/>
          <p14:tracePt t="2612" x="5386388" y="6024563"/>
          <p14:tracePt t="2620" x="5429250" y="6016625"/>
          <p14:tracePt t="2628" x="5472113" y="6008688"/>
          <p14:tracePt t="2637" x="5530850" y="5999163"/>
          <p14:tracePt t="2644" x="5607050" y="5991225"/>
          <p14:tracePt t="2653" x="5708650" y="5965825"/>
          <p14:tracePt t="2660" x="5811838" y="5957888"/>
          <p14:tracePt t="2670" x="5921375" y="5948363"/>
          <p14:tracePt t="2676" x="6049963" y="5932488"/>
          <p14:tracePt t="2686" x="6176963" y="5922963"/>
          <p14:tracePt t="2692" x="6303963" y="5897563"/>
          <p14:tracePt t="2701" x="6430963" y="5889625"/>
          <p14:tracePt t="2710" x="6567488" y="5864225"/>
          <p14:tracePt t="2719" x="6694488" y="5854700"/>
          <p14:tracePt t="2724" x="6823075" y="5829300"/>
          <p14:tracePt t="2736" x="6932613" y="5803900"/>
          <p14:tracePt t="2740" x="7034213" y="5788025"/>
          <p14:tracePt t="2748" x="7127875" y="5753100"/>
          <p14:tracePt t="2757" x="7204075" y="5727700"/>
          <p14:tracePt t="2764" x="7264400" y="5694363"/>
          <p14:tracePt t="2772" x="7297738" y="5668963"/>
          <p14:tracePt t="2782" x="7340600" y="5634038"/>
          <p14:tracePt t="2791" x="7366000" y="5583238"/>
          <p14:tracePt t="2798" x="7391400" y="5524500"/>
          <p14:tracePt t="2804" x="7400925" y="5464175"/>
          <p14:tracePt t="2813" x="7400925" y="5405438"/>
          <p14:tracePt t="2821" x="7400925" y="5345113"/>
          <p14:tracePt t="2828" x="7400925" y="5286375"/>
          <p14:tracePt t="2836" x="7366000" y="5226050"/>
          <p14:tracePt t="2844" x="7323138" y="5149850"/>
          <p14:tracePt t="2853" x="7281863" y="5064125"/>
          <p14:tracePt t="2860" x="7221538" y="4987925"/>
          <p14:tracePt t="2869" x="7153275" y="4911725"/>
          <p14:tracePt t="2887" x="7043738" y="4784725"/>
          <p14:tracePt t="2892" x="7000875" y="4716463"/>
          <p14:tracePt t="2902" x="6975475" y="4657725"/>
          <p14:tracePt t="2908" x="6942138" y="4605338"/>
          <p14:tracePt t="2917" x="6924675" y="4554538"/>
          <p14:tracePt t="2924" x="6915150" y="4513263"/>
          <p14:tracePt t="2935" x="6907213" y="4478338"/>
          <p14:tracePt t="2940" x="6907213" y="4435475"/>
          <p14:tracePt t="2952" x="6907213" y="4402138"/>
          <p14:tracePt t="2956" x="6907213" y="4359275"/>
          <p14:tracePt t="2965" x="6924675" y="4325938"/>
          <p14:tracePt t="2972" x="6942138" y="4275138"/>
          <p14:tracePt t="2981" x="6983413" y="4240213"/>
          <p14:tracePt t="2988" x="7018338" y="4197350"/>
          <p14:tracePt t="2996" x="7069138" y="4171950"/>
          <p14:tracePt t="3005" x="7119938" y="4146550"/>
          <p14:tracePt t="3012" x="7178675" y="4130675"/>
          <p14:tracePt t="3022" x="7239000" y="4113213"/>
          <p14:tracePt t="3028" x="7289800" y="4087813"/>
          <p14:tracePt t="3037" x="7332663" y="4079875"/>
          <p14:tracePt t="3044" x="7383463" y="4070350"/>
          <p14:tracePt t="3053" x="7426325" y="4062413"/>
          <p14:tracePt t="3060" x="7434263" y="4062413"/>
          <p14:tracePt t="3069" x="7451725" y="4062413"/>
          <p14:tracePt t="3076" x="7467600" y="4062413"/>
          <p14:tracePt t="3085" x="7477125" y="4062413"/>
          <p14:tracePt t="3092" x="7485063" y="4062413"/>
          <p14:tracePt t="3102" x="7493000" y="4062413"/>
          <p14:tracePt t="3108" x="7502525" y="4070350"/>
          <p14:tracePt t="3119" x="7502525" y="4087813"/>
          <p14:tracePt t="3124" x="7502525" y="4105275"/>
          <p14:tracePt t="3135" x="7502525" y="4121150"/>
          <p14:tracePt t="3140" x="7502525" y="4146550"/>
          <p14:tracePt t="3149" x="7502525" y="4171950"/>
          <p14:tracePt t="3156" x="7502525" y="4181475"/>
          <p14:tracePt t="3165" x="7502525" y="4206875"/>
          <p14:tracePt t="3172" x="7502525" y="4214813"/>
          <p14:tracePt t="3189" x="7502525" y="4224338"/>
          <p14:tracePt t="3236" x="7510463" y="4232275"/>
          <p14:tracePt t="3244" x="7518400" y="4232275"/>
          <p14:tracePt t="3253" x="7527925" y="4232275"/>
          <p14:tracePt t="3261" x="7553325" y="4232275"/>
          <p14:tracePt t="3269" x="7586663" y="4232275"/>
          <p14:tracePt t="3277" x="7621588" y="4232275"/>
          <p14:tracePt t="3285" x="7637463" y="4224338"/>
          <p14:tracePt t="3292" x="7672388" y="4214813"/>
          <p14:tracePt t="3302" x="7697788" y="4214813"/>
          <p14:tracePt t="3308" x="7705725" y="4214813"/>
          <p14:tracePt t="3319" x="7731125" y="4214813"/>
          <p14:tracePt t="3324" x="7740650" y="4214813"/>
          <p14:tracePt t="3340" x="7748588" y="4214813"/>
          <p14:tracePt t="3380" x="7756525" y="4214813"/>
          <p14:tracePt t="3396" x="7756525" y="4224338"/>
          <p14:tracePt t="3404" x="7756525" y="4240213"/>
          <p14:tracePt t="3412" x="7756525" y="4265613"/>
          <p14:tracePt t="3420" x="7756525" y="4283075"/>
          <p14:tracePt t="3428" x="7756525" y="4300538"/>
          <p14:tracePt t="3436" x="7756525" y="4316413"/>
          <p14:tracePt t="3444" x="7756525" y="4341813"/>
          <p14:tracePt t="3453" x="7748588" y="4368800"/>
          <p14:tracePt t="3460" x="7740650" y="4384675"/>
          <p14:tracePt t="3469" x="7740650" y="4402138"/>
          <p14:tracePt t="3476" x="7740650" y="4427538"/>
          <p14:tracePt t="3486" x="7723188" y="4445000"/>
          <p14:tracePt t="3492" x="7723188" y="4460875"/>
          <p14:tracePt t="3502" x="7723188" y="4470400"/>
          <p14:tracePt t="3508" x="7715250" y="4478338"/>
          <p14:tracePt t="3518" x="7705725" y="4486275"/>
          <p14:tracePt t="3524" x="7705725" y="4495800"/>
          <p14:tracePt t="3536" x="7697788" y="4503738"/>
          <p14:tracePt t="4205" x="7697788" y="4513263"/>
          <p14:tracePt t="4221" x="7705725" y="4513263"/>
          <p14:tracePt t="4229" x="7731125" y="4513263"/>
          <p14:tracePt t="4237" x="7748588" y="4513263"/>
          <p14:tracePt t="4245" x="7756525" y="4513263"/>
          <p14:tracePt t="4252" x="7773988" y="4513263"/>
          <p14:tracePt t="4260" x="7799388" y="4521200"/>
          <p14:tracePt t="4269" x="7807325" y="4521200"/>
          <p14:tracePt t="4276" x="7816850" y="4529138"/>
          <p14:tracePt t="4285" x="7832725" y="4529138"/>
          <p14:tracePt t="4292" x="7859713" y="4529138"/>
          <p14:tracePt t="4309" x="7885113" y="4529138"/>
          <p14:tracePt t="4318" x="7900988" y="4529138"/>
          <p14:tracePt t="4325" x="7910513" y="4538663"/>
          <p14:tracePt t="4335" x="7918450" y="4538663"/>
          <p14:tracePt t="4340" x="7926388" y="4546600"/>
          <p14:tracePt t="4380" x="7935913" y="4546600"/>
          <p14:tracePt t="4388" x="7943850" y="4546600"/>
          <p14:tracePt t="4396" x="7951788" y="4554538"/>
          <p14:tracePt t="4404" x="7961313" y="4554538"/>
          <p14:tracePt t="4412" x="7977188" y="4564063"/>
          <p14:tracePt t="4429" x="7986713" y="4572000"/>
          <p14:tracePt t="4444" x="8004175" y="4572000"/>
          <p14:tracePt t="4936" x="8004175" y="4579938"/>
          <p14:tracePt t="5232" x="8012113" y="4579938"/>
          <p14:tracePt t="5240" x="8020050" y="4579938"/>
          <p14:tracePt t="5248" x="8037513" y="4579938"/>
          <p14:tracePt t="5257" x="8054975" y="4579938"/>
          <p14:tracePt t="5267" x="8080375" y="4579938"/>
          <p14:tracePt t="5272" x="8121650" y="4564063"/>
          <p14:tracePt t="5281" x="8181975" y="4546600"/>
          <p14:tracePt t="5288" x="8266113" y="4521200"/>
          <p14:tracePt t="5296" x="8369300" y="4495800"/>
          <p14:tracePt t="5304" x="8496300" y="4478338"/>
          <p14:tracePt t="5312" x="8623300" y="4460875"/>
          <p14:tracePt t="5321" x="8767763" y="4445000"/>
          <p14:tracePt t="5328" x="8929688" y="4427538"/>
          <p14:tracePt t="5336" x="9082088" y="4419600"/>
          <p14:tracePt t="5344" x="9236075" y="4402138"/>
          <p14:tracePt t="5352" x="9431338" y="4402138"/>
          <p14:tracePt t="5360" x="9634538" y="4402138"/>
          <p14:tracePt t="5368" x="9864725" y="4402138"/>
          <p14:tracePt t="5376" x="10126663" y="4402138"/>
          <p14:tracePt t="5385" x="10356850" y="4402138"/>
          <p14:tracePt t="5392" x="10585450" y="4402138"/>
          <p14:tracePt t="5401" x="10764838" y="4402138"/>
          <p14:tracePt t="5408" x="10942638" y="4402138"/>
          <p14:tracePt t="5418" x="11079163" y="4402138"/>
          <p14:tracePt t="5424" x="11198225" y="4402138"/>
          <p14:tracePt t="5435" x="11291888" y="4410075"/>
          <p14:tracePt t="5440" x="11393488" y="4445000"/>
          <p14:tracePt t="5451" x="11469688" y="4478338"/>
          <p14:tracePt t="5456" x="11537950" y="4503738"/>
          <p14:tracePt t="5468" x="11596688" y="4546600"/>
          <p14:tracePt t="5472" x="11647488" y="4589463"/>
          <p14:tracePt t="5480" x="11690350" y="4640263"/>
          <p14:tracePt t="5488" x="11715750" y="4673600"/>
          <p14:tracePt t="5496" x="11750675" y="4724400"/>
          <p14:tracePt t="5504" x="11766550" y="4775200"/>
          <p14:tracePt t="5512" x="11784013" y="4810125"/>
          <p14:tracePt t="5520" x="11791950" y="4852988"/>
          <p14:tracePt t="5528" x="11791950" y="4886325"/>
          <p14:tracePt t="5537" x="11791950" y="4919663"/>
          <p14:tracePt t="5544" x="11791950" y="4954588"/>
          <p14:tracePt t="5552" x="11791950" y="4979988"/>
          <p14:tracePt t="5560" x="11791950" y="5013325"/>
          <p14:tracePt t="5569" x="11791950" y="5056188"/>
          <p14:tracePt t="5576" x="11784013" y="5091113"/>
          <p14:tracePt t="5585" x="11766550" y="5124450"/>
          <p14:tracePt t="5592" x="11741150" y="5167313"/>
          <p14:tracePt t="5601" x="11715750" y="5200650"/>
          <p14:tracePt t="5608" x="11674475" y="5243513"/>
          <p14:tracePt t="5618" x="11639550" y="5268913"/>
          <p14:tracePt t="5624" x="11596688" y="5294313"/>
          <p14:tracePt t="5634" x="11555413" y="5327650"/>
          <p14:tracePt t="5640" x="11503025" y="5353050"/>
          <p14:tracePt t="5651" x="11469688" y="5370513"/>
          <p14:tracePt t="5656" x="11418888" y="5405438"/>
          <p14:tracePt t="5668" x="11368088" y="5421313"/>
          <p14:tracePt t="5672" x="11317288" y="5438775"/>
          <p14:tracePt t="5680" x="11274425" y="5456238"/>
          <p14:tracePt t="5688" x="11215688" y="5481638"/>
          <p14:tracePt t="5696" x="11163300" y="5497513"/>
          <p14:tracePt t="5704" x="11129963" y="5514975"/>
          <p14:tracePt t="5712" x="11122025" y="5514975"/>
          <p14:tracePt t="5720" x="11112500" y="5524500"/>
          <p14:tracePt t="5792" x="11096625" y="5532438"/>
          <p14:tracePt t="5801" x="11087100" y="5532438"/>
          <p14:tracePt t="5808" x="11079163" y="5532438"/>
          <p14:tracePt t="5834" x="11061700" y="5532438"/>
          <p14:tracePt t="5840" x="11053763" y="5540375"/>
          <p14:tracePt t="5984" x="11036300" y="5540375"/>
          <p14:tracePt t="6016" x="11028363" y="5540375"/>
          <p14:tracePt t="6033" x="11018838" y="5540375"/>
          <p14:tracePt t="6040" x="11010900" y="5540375"/>
          <p14:tracePt t="6065" x="11002963" y="5532438"/>
          <p14:tracePt t="6072" x="10993438" y="5532438"/>
          <p14:tracePt t="6161" x="10993438" y="5514975"/>
          <p14:tracePt t="6176" x="11010900" y="5489575"/>
          <p14:tracePt t="6185" x="11018838" y="5472113"/>
          <p14:tracePt t="6192" x="11053763" y="5456238"/>
          <p14:tracePt t="6201" x="11079163" y="5438775"/>
          <p14:tracePt t="6208" x="11112500" y="5421313"/>
          <p14:tracePt t="6217" x="11163300" y="5395913"/>
          <p14:tracePt t="6224" x="11172825" y="5395913"/>
          <p14:tracePt t="6234" x="11188700" y="5387975"/>
          <p14:tracePt t="6240" x="11215688" y="5387975"/>
          <p14:tracePt t="6251" x="11223625" y="5380038"/>
          <p14:tracePt t="6267" x="11231563" y="5380038"/>
          <p14:tracePt t="7008" x="11223625" y="5380038"/>
          <p14:tracePt t="7017" x="11198225" y="5380038"/>
          <p14:tracePt t="7024" x="11188700" y="5380038"/>
          <p14:tracePt t="7033" x="11155363" y="5387975"/>
          <p14:tracePt t="7040" x="11129963" y="5395913"/>
          <p14:tracePt t="7050" x="11112500" y="5395913"/>
          <p14:tracePt t="7056" x="11096625" y="5421313"/>
          <p14:tracePt t="7067" x="11079163" y="5421313"/>
          <p14:tracePt t="7072" x="11071225" y="5421313"/>
          <p14:tracePt t="7083" x="11053763" y="5430838"/>
          <p14:tracePt t="7088" x="11044238" y="5430838"/>
          <p14:tracePt t="7144" x="11036300" y="5430838"/>
          <p14:tracePt t="7160" x="11028363" y="5430838"/>
          <p14:tracePt t="7192" x="11018838" y="5430838"/>
          <p14:tracePt t="7305" x="11018838" y="5421313"/>
          <p14:tracePt t="7321" x="11018838" y="5413375"/>
          <p14:tracePt t="7330" x="11018838" y="5395913"/>
          <p14:tracePt t="7336" x="11018838" y="5387975"/>
          <p14:tracePt t="7344" x="11018838" y="5370513"/>
          <p14:tracePt t="7353" x="11018838" y="5362575"/>
          <p14:tracePt t="7360" x="11018838" y="5345113"/>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A842-99E7-4CDD-812C-8A5600616CB7}"/>
              </a:ext>
            </a:extLst>
          </p:cNvPr>
          <p:cNvSpPr>
            <a:spLocks noGrp="1"/>
          </p:cNvSpPr>
          <p:nvPr>
            <p:ph type="title"/>
          </p:nvPr>
        </p:nvSpPr>
        <p:spPr/>
        <p:txBody>
          <a:bodyPr/>
          <a:lstStyle/>
          <a:p>
            <a:r>
              <a:rPr lang="en-GB" dirty="0"/>
              <a:t>Prediction</a:t>
            </a:r>
          </a:p>
        </p:txBody>
      </p:sp>
      <p:graphicFrame>
        <p:nvGraphicFramePr>
          <p:cNvPr id="5" name="Table 5">
            <a:extLst>
              <a:ext uri="{FF2B5EF4-FFF2-40B4-BE49-F238E27FC236}">
                <a16:creationId xmlns:a16="http://schemas.microsoft.com/office/drawing/2014/main" id="{08AF816B-8AD8-4AF2-BF1D-4DAED81A7784}"/>
              </a:ext>
            </a:extLst>
          </p:cNvPr>
          <p:cNvGraphicFramePr>
            <a:graphicFrameLocks noGrp="1"/>
          </p:cNvGraphicFramePr>
          <p:nvPr>
            <p:ph idx="1"/>
            <p:extLst>
              <p:ext uri="{D42A27DB-BD31-4B8C-83A1-F6EECF244321}">
                <p14:modId xmlns:p14="http://schemas.microsoft.com/office/powerpoint/2010/main" val="748052120"/>
              </p:ext>
            </p:extLst>
          </p:nvPr>
        </p:nvGraphicFramePr>
        <p:xfrm>
          <a:off x="1097280" y="2100787"/>
          <a:ext cx="10058398" cy="733090"/>
        </p:xfrm>
        <a:graphic>
          <a:graphicData uri="http://schemas.openxmlformats.org/drawingml/2006/table">
            <a:tbl>
              <a:tblPr firstRow="1" bandRow="1">
                <a:tableStyleId>{5C22544A-7EE6-4342-B048-85BDC9FD1C3A}</a:tableStyleId>
              </a:tblPr>
              <a:tblGrid>
                <a:gridCol w="5029199">
                  <a:extLst>
                    <a:ext uri="{9D8B030D-6E8A-4147-A177-3AD203B41FA5}">
                      <a16:colId xmlns:a16="http://schemas.microsoft.com/office/drawing/2014/main" val="1527769836"/>
                    </a:ext>
                  </a:extLst>
                </a:gridCol>
                <a:gridCol w="5029199">
                  <a:extLst>
                    <a:ext uri="{9D8B030D-6E8A-4147-A177-3AD203B41FA5}">
                      <a16:colId xmlns:a16="http://schemas.microsoft.com/office/drawing/2014/main" val="2992993125"/>
                    </a:ext>
                  </a:extLst>
                </a:gridCol>
              </a:tblGrid>
              <a:tr h="366545">
                <a:tc>
                  <a:txBody>
                    <a:bodyPr/>
                    <a:lstStyle/>
                    <a:p>
                      <a:r>
                        <a:rPr lang="en-GB" dirty="0"/>
                        <a:t>Control theoretical time per guess</a:t>
                      </a:r>
                    </a:p>
                  </a:txBody>
                  <a:tcPr/>
                </a:tc>
                <a:tc>
                  <a:txBody>
                    <a:bodyPr/>
                    <a:lstStyle/>
                    <a:p>
                      <a:r>
                        <a:rPr lang="en-GB" dirty="0"/>
                        <a:t>Optimised theoretical time per guess</a:t>
                      </a:r>
                    </a:p>
                  </a:txBody>
                  <a:tcPr/>
                </a:tc>
                <a:extLst>
                  <a:ext uri="{0D108BD9-81ED-4DB2-BD59-A6C34878D82A}">
                    <a16:rowId xmlns:a16="http://schemas.microsoft.com/office/drawing/2014/main" val="1055575379"/>
                  </a:ext>
                </a:extLst>
              </a:tr>
              <a:tr h="366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799.912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602.412</a:t>
                      </a:r>
                    </a:p>
                  </a:txBody>
                  <a:tcPr/>
                </a:tc>
                <a:extLst>
                  <a:ext uri="{0D108BD9-81ED-4DB2-BD59-A6C34878D82A}">
                    <a16:rowId xmlns:a16="http://schemas.microsoft.com/office/drawing/2014/main" val="3724406229"/>
                  </a:ext>
                </a:extLst>
              </a:tr>
            </a:tbl>
          </a:graphicData>
        </a:graphic>
      </p:graphicFrame>
      <p:sp>
        <p:nvSpPr>
          <p:cNvPr id="4" name="Footer Placeholder 3">
            <a:extLst>
              <a:ext uri="{FF2B5EF4-FFF2-40B4-BE49-F238E27FC236}">
                <a16:creationId xmlns:a16="http://schemas.microsoft.com/office/drawing/2014/main" id="{DBDFE53F-78E2-499A-AD1E-C66A3C88E236}"/>
              </a:ext>
            </a:extLst>
          </p:cNvPr>
          <p:cNvSpPr>
            <a:spLocks noGrp="1"/>
          </p:cNvSpPr>
          <p:nvPr>
            <p:ph type="ftr" sz="quarter" idx="11"/>
          </p:nvPr>
        </p:nvSpPr>
        <p:spPr/>
        <p:txBody>
          <a:bodyPr/>
          <a:lstStyle/>
          <a:p>
            <a:r>
              <a:rPr lang="en-GB"/>
              <a:t>Jake Bretherton 1800231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55EFDF-BDEE-4EB1-97B7-E55028AAA6B3}"/>
                  </a:ext>
                </a:extLst>
              </p:cNvPr>
              <p:cNvSpPr txBox="1"/>
              <p:nvPr/>
            </p:nvSpPr>
            <p:spPr>
              <a:xfrm>
                <a:off x="1066800" y="2943482"/>
                <a:ext cx="5995143" cy="526939"/>
              </a:xfrm>
              <a:prstGeom prst="rect">
                <a:avLst/>
              </a:prstGeom>
              <a:noFill/>
            </p:spPr>
            <p:txBody>
              <a:bodyPr wrap="square" rtlCol="0">
                <a:spAutoFit/>
              </a:bodyPr>
              <a:lstStyle/>
              <a:p>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m:rPr>
                            <m:nor/>
                          </m:rPr>
                          <a:rPr lang="en-GB" dirty="0"/>
                          <m:t>799.912 </m:t>
                        </m:r>
                      </m:num>
                      <m:den>
                        <m:r>
                          <m:rPr>
                            <m:nor/>
                          </m:rPr>
                          <a:rPr lang="en-GB" dirty="0"/>
                          <m:t>602.412 </m:t>
                        </m:r>
                      </m:den>
                    </m:f>
                    <m:r>
                      <a:rPr lang="en-GB" b="0" i="1" dirty="0" smtClean="0">
                        <a:latin typeface="Cambria Math" panose="02040503050406030204" pitchFamily="18" charset="0"/>
                      </a:rPr>
                      <m:t> =</m:t>
                    </m:r>
                    <m:r>
                      <m:rPr>
                        <m:nor/>
                      </m:rPr>
                      <a:rPr lang="en-GB" i="1" smtClean="0"/>
                      <m:t>3</m:t>
                    </m:r>
                    <m:r>
                      <m:rPr>
                        <m:nor/>
                      </m:rPr>
                      <a:rPr lang="en-GB" b="0" i="1" smtClean="0"/>
                      <m:t>2.8</m:t>
                    </m:r>
                    <m:r>
                      <m:rPr>
                        <m:nor/>
                      </m:rPr>
                      <a:rPr lang="en-GB" b="0" i="0" smtClean="0"/>
                      <m:t>%</m:t>
                    </m:r>
                  </m:oMath>
                </a14:m>
                <a:r>
                  <a:rPr lang="en-GB" dirty="0"/>
                  <a:t> Theoretical time improvement</a:t>
                </a:r>
              </a:p>
            </p:txBody>
          </p:sp>
        </mc:Choice>
        <mc:Fallback xmlns="">
          <p:sp>
            <p:nvSpPr>
              <p:cNvPr id="7" name="TextBox 6">
                <a:extLst>
                  <a:ext uri="{FF2B5EF4-FFF2-40B4-BE49-F238E27FC236}">
                    <a16:creationId xmlns:a16="http://schemas.microsoft.com/office/drawing/2014/main" id="{C455EFDF-BDEE-4EB1-97B7-E55028AAA6B3}"/>
                  </a:ext>
                </a:extLst>
              </p:cNvPr>
              <p:cNvSpPr txBox="1">
                <a:spLocks noRot="1" noChangeAspect="1" noMove="1" noResize="1" noEditPoints="1" noAdjustHandles="1" noChangeArrowheads="1" noChangeShapeType="1" noTextEdit="1"/>
              </p:cNvSpPr>
              <p:nvPr/>
            </p:nvSpPr>
            <p:spPr>
              <a:xfrm>
                <a:off x="1066800" y="2943482"/>
                <a:ext cx="5995143" cy="526939"/>
              </a:xfrm>
              <a:prstGeom prst="rect">
                <a:avLst/>
              </a:prstGeom>
              <a:blipFill>
                <a:blip r:embed="rId4"/>
                <a:stretch>
                  <a:fillRect b="-8140"/>
                </a:stretch>
              </a:blipFill>
            </p:spPr>
            <p:txBody>
              <a:bodyPr/>
              <a:lstStyle/>
              <a:p>
                <a:r>
                  <a:rPr lang="en-GB">
                    <a:noFill/>
                  </a:rPr>
                  <a:t> </a:t>
                </a:r>
              </a:p>
            </p:txBody>
          </p:sp>
        </mc:Fallback>
      </mc:AlternateContent>
      <p:graphicFrame>
        <p:nvGraphicFramePr>
          <p:cNvPr id="8" name="Table 8">
            <a:extLst>
              <a:ext uri="{FF2B5EF4-FFF2-40B4-BE49-F238E27FC236}">
                <a16:creationId xmlns:a16="http://schemas.microsoft.com/office/drawing/2014/main" id="{DE3BA474-AAD7-491C-A0F7-74201AB92F69}"/>
              </a:ext>
            </a:extLst>
          </p:cNvPr>
          <p:cNvGraphicFramePr>
            <a:graphicFrameLocks noGrp="1"/>
          </p:cNvGraphicFramePr>
          <p:nvPr>
            <p:extLst>
              <p:ext uri="{D42A27DB-BD31-4B8C-83A1-F6EECF244321}">
                <p14:modId xmlns:p14="http://schemas.microsoft.com/office/powerpoint/2010/main" val="3084902752"/>
              </p:ext>
            </p:extLst>
          </p:nvPr>
        </p:nvGraphicFramePr>
        <p:xfrm>
          <a:off x="1066799" y="3999849"/>
          <a:ext cx="10058398" cy="2199718"/>
        </p:xfrm>
        <a:graphic>
          <a:graphicData uri="http://schemas.openxmlformats.org/drawingml/2006/table">
            <a:tbl>
              <a:tblPr firstRow="1" bandRow="1">
                <a:tableStyleId>{5C22544A-7EE6-4342-B048-85BDC9FD1C3A}</a:tableStyleId>
              </a:tblPr>
              <a:tblGrid>
                <a:gridCol w="1561079">
                  <a:extLst>
                    <a:ext uri="{9D8B030D-6E8A-4147-A177-3AD203B41FA5}">
                      <a16:colId xmlns:a16="http://schemas.microsoft.com/office/drawing/2014/main" val="3679875126"/>
                    </a:ext>
                  </a:extLst>
                </a:gridCol>
                <a:gridCol w="4147793">
                  <a:extLst>
                    <a:ext uri="{9D8B030D-6E8A-4147-A177-3AD203B41FA5}">
                      <a16:colId xmlns:a16="http://schemas.microsoft.com/office/drawing/2014/main" val="2949133963"/>
                    </a:ext>
                  </a:extLst>
                </a:gridCol>
                <a:gridCol w="4349526">
                  <a:extLst>
                    <a:ext uri="{9D8B030D-6E8A-4147-A177-3AD203B41FA5}">
                      <a16:colId xmlns:a16="http://schemas.microsoft.com/office/drawing/2014/main" val="562494483"/>
                    </a:ext>
                  </a:extLst>
                </a:gridCol>
              </a:tblGrid>
              <a:tr h="481188">
                <a:tc>
                  <a:txBody>
                    <a:bodyPr/>
                    <a:lstStyle/>
                    <a:p>
                      <a:r>
                        <a:rPr lang="en-GB" sz="1200" dirty="0"/>
                        <a:t>Number of letters in password</a:t>
                      </a:r>
                    </a:p>
                  </a:txBody>
                  <a:tcPr/>
                </a:tc>
                <a:tc>
                  <a:txBody>
                    <a:bodyPr/>
                    <a:lstStyle/>
                    <a:p>
                      <a:r>
                        <a:rPr lang="en-GB" sz="1600" dirty="0"/>
                        <a:t>Control time predictions </a:t>
                      </a:r>
                    </a:p>
                  </a:txBody>
                  <a:tcPr/>
                </a:tc>
                <a:tc>
                  <a:txBody>
                    <a:bodyPr/>
                    <a:lstStyle/>
                    <a:p>
                      <a:r>
                        <a:rPr lang="en-GB" sz="1600" dirty="0"/>
                        <a:t>Optimised time predictions</a:t>
                      </a:r>
                    </a:p>
                  </a:txBody>
                  <a:tcPr/>
                </a:tc>
                <a:extLst>
                  <a:ext uri="{0D108BD9-81ED-4DB2-BD59-A6C34878D82A}">
                    <a16:rowId xmlns:a16="http://schemas.microsoft.com/office/drawing/2014/main" val="3111068946"/>
                  </a:ext>
                </a:extLst>
              </a:tr>
              <a:tr h="343706">
                <a:tc>
                  <a:txBody>
                    <a:bodyPr/>
                    <a:lstStyle/>
                    <a:p>
                      <a:r>
                        <a:rPr lang="en-GB" sz="1600" dirty="0"/>
                        <a:t>1</a:t>
                      </a:r>
                    </a:p>
                  </a:txBody>
                  <a:tcPr/>
                </a:tc>
                <a:tc>
                  <a:txBody>
                    <a:bodyPr/>
                    <a:lstStyle/>
                    <a:p>
                      <a:r>
                        <a:rPr lang="en-GB" sz="1600" dirty="0"/>
                        <a:t>38.0</a:t>
                      </a:r>
                      <a:r>
                        <a:rPr lang="en-GB" sz="1600" dirty="0">
                          <a:sym typeface="Symbol" panose="05050102010706020507" pitchFamily="18" charset="2"/>
                        </a:rPr>
                        <a:t>s</a:t>
                      </a:r>
                      <a:endParaRPr lang="en-GB" sz="1600" dirty="0"/>
                    </a:p>
                  </a:txBody>
                  <a:tcPr/>
                </a:tc>
                <a:tc>
                  <a:txBody>
                    <a:bodyPr/>
                    <a:lstStyle/>
                    <a:p>
                      <a:r>
                        <a:rPr lang="en-GB" sz="1600" dirty="0"/>
                        <a:t>28.6</a:t>
                      </a:r>
                      <a:r>
                        <a:rPr lang="en-GB" sz="1600" dirty="0">
                          <a:sym typeface="Symbol" panose="05050102010706020507" pitchFamily="18" charset="2"/>
                        </a:rPr>
                        <a:t>s</a:t>
                      </a:r>
                      <a:endParaRPr lang="en-GB" sz="1600" dirty="0"/>
                    </a:p>
                  </a:txBody>
                  <a:tcPr/>
                </a:tc>
                <a:extLst>
                  <a:ext uri="{0D108BD9-81ED-4DB2-BD59-A6C34878D82A}">
                    <a16:rowId xmlns:a16="http://schemas.microsoft.com/office/drawing/2014/main" val="2286399952"/>
                  </a:ext>
                </a:extLst>
              </a:tr>
              <a:tr h="343706">
                <a:tc>
                  <a:txBody>
                    <a:bodyPr/>
                    <a:lstStyle/>
                    <a:p>
                      <a:r>
                        <a:rPr lang="en-GB" sz="1600" dirty="0"/>
                        <a:t>2</a:t>
                      </a:r>
                    </a:p>
                  </a:txBody>
                  <a:tcPr/>
                </a:tc>
                <a:tc>
                  <a:txBody>
                    <a:bodyPr/>
                    <a:lstStyle/>
                    <a:p>
                      <a:r>
                        <a:rPr lang="en-GB" sz="1600" dirty="0"/>
                        <a:t>3.61ms</a:t>
                      </a:r>
                    </a:p>
                  </a:txBody>
                  <a:tcPr/>
                </a:tc>
                <a:tc>
                  <a:txBody>
                    <a:bodyPr/>
                    <a:lstStyle/>
                    <a:p>
                      <a:r>
                        <a:rPr lang="en-GB" sz="1600" dirty="0"/>
                        <a:t>2.72ms</a:t>
                      </a:r>
                    </a:p>
                  </a:txBody>
                  <a:tcPr/>
                </a:tc>
                <a:extLst>
                  <a:ext uri="{0D108BD9-81ED-4DB2-BD59-A6C34878D82A}">
                    <a16:rowId xmlns:a16="http://schemas.microsoft.com/office/drawing/2014/main" val="2903927039"/>
                  </a:ext>
                </a:extLst>
              </a:tr>
              <a:tr h="343706">
                <a:tc>
                  <a:txBody>
                    <a:bodyPr/>
                    <a:lstStyle/>
                    <a:p>
                      <a:r>
                        <a:rPr lang="en-GB" sz="1600" dirty="0"/>
                        <a:t>3</a:t>
                      </a:r>
                    </a:p>
                  </a:txBody>
                  <a:tcPr/>
                </a:tc>
                <a:tc>
                  <a:txBody>
                    <a:bodyPr/>
                    <a:lstStyle/>
                    <a:p>
                      <a:r>
                        <a:rPr lang="en-GB" sz="1600" dirty="0"/>
                        <a:t>0.343s</a:t>
                      </a:r>
                    </a:p>
                  </a:txBody>
                  <a:tcPr/>
                </a:tc>
                <a:tc>
                  <a:txBody>
                    <a:bodyPr/>
                    <a:lstStyle/>
                    <a:p>
                      <a:r>
                        <a:rPr lang="en-GB" sz="1600" dirty="0"/>
                        <a:t>0.258s</a:t>
                      </a:r>
                    </a:p>
                  </a:txBody>
                  <a:tcPr/>
                </a:tc>
                <a:extLst>
                  <a:ext uri="{0D108BD9-81ED-4DB2-BD59-A6C34878D82A}">
                    <a16:rowId xmlns:a16="http://schemas.microsoft.com/office/drawing/2014/main" val="3056844506"/>
                  </a:ext>
                </a:extLst>
              </a:tr>
              <a:tr h="343706">
                <a:tc>
                  <a:txBody>
                    <a:bodyPr/>
                    <a:lstStyle/>
                    <a:p>
                      <a:r>
                        <a:rPr lang="en-GB" sz="1600" dirty="0"/>
                        <a:t>4</a:t>
                      </a:r>
                    </a:p>
                  </a:txBody>
                  <a:tcPr/>
                </a:tc>
                <a:tc>
                  <a:txBody>
                    <a:bodyPr/>
                    <a:lstStyle/>
                    <a:p>
                      <a:r>
                        <a:rPr lang="en-GB" sz="1600" dirty="0"/>
                        <a:t>32.6s</a:t>
                      </a:r>
                    </a:p>
                  </a:txBody>
                  <a:tcPr/>
                </a:tc>
                <a:tc>
                  <a:txBody>
                    <a:bodyPr/>
                    <a:lstStyle/>
                    <a:p>
                      <a:r>
                        <a:rPr lang="en-GB" sz="1600" dirty="0"/>
                        <a:t>24.5s</a:t>
                      </a:r>
                    </a:p>
                  </a:txBody>
                  <a:tcPr/>
                </a:tc>
                <a:extLst>
                  <a:ext uri="{0D108BD9-81ED-4DB2-BD59-A6C34878D82A}">
                    <a16:rowId xmlns:a16="http://schemas.microsoft.com/office/drawing/2014/main" val="2266472250"/>
                  </a:ext>
                </a:extLst>
              </a:tr>
              <a:tr h="343706">
                <a:tc>
                  <a:txBody>
                    <a:bodyPr/>
                    <a:lstStyle/>
                    <a:p>
                      <a:r>
                        <a:rPr lang="en-GB" sz="1600" dirty="0"/>
                        <a:t>5</a:t>
                      </a:r>
                    </a:p>
                  </a:txBody>
                  <a:tcPr/>
                </a:tc>
                <a:tc>
                  <a:txBody>
                    <a:bodyPr/>
                    <a:lstStyle/>
                    <a:p>
                      <a:r>
                        <a:rPr lang="en-GB" sz="1600" dirty="0"/>
                        <a:t>51.6min</a:t>
                      </a:r>
                    </a:p>
                  </a:txBody>
                  <a:tcPr/>
                </a:tc>
                <a:tc>
                  <a:txBody>
                    <a:bodyPr/>
                    <a:lstStyle/>
                    <a:p>
                      <a:r>
                        <a:rPr lang="en-GB" sz="1600" dirty="0"/>
                        <a:t>38.8min</a:t>
                      </a:r>
                    </a:p>
                  </a:txBody>
                  <a:tcPr/>
                </a:tc>
                <a:extLst>
                  <a:ext uri="{0D108BD9-81ED-4DB2-BD59-A6C34878D82A}">
                    <a16:rowId xmlns:a16="http://schemas.microsoft.com/office/drawing/2014/main" val="407450493"/>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ACFAB0-3B01-4906-9738-FDB8CED4CCAF}"/>
                  </a:ext>
                </a:extLst>
              </p:cNvPr>
              <p:cNvSpPr txBox="1"/>
              <p:nvPr/>
            </p:nvSpPr>
            <p:spPr>
              <a:xfrm>
                <a:off x="1066799" y="3538605"/>
                <a:ext cx="10088879"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dirty="0" smtClean="0">
                          <a:latin typeface="Cambria Math" panose="02040503050406030204" pitchFamily="18" charset="0"/>
                        </a:rPr>
                        <m:t>𝑇𝑖𝑚𝑒</m:t>
                      </m:r>
                      <m:r>
                        <a:rPr lang="en-GB" sz="1400" i="1" dirty="0">
                          <a:latin typeface="Cambria Math" panose="02040503050406030204" pitchFamily="18" charset="0"/>
                        </a:rPr>
                        <m:t> </m:t>
                      </m:r>
                      <m:r>
                        <a:rPr lang="en-GB" sz="1400" i="1" dirty="0" smtClean="0">
                          <a:latin typeface="Cambria Math" panose="02040503050406030204" pitchFamily="18" charset="0"/>
                        </a:rPr>
                        <m:t>𝑡𝑜</m:t>
                      </m:r>
                      <m:r>
                        <a:rPr lang="en-GB" sz="1400" i="1" dirty="0">
                          <a:latin typeface="Cambria Math" panose="02040503050406030204" pitchFamily="18" charset="0"/>
                        </a:rPr>
                        <m:t> </m:t>
                      </m:r>
                      <m:r>
                        <a:rPr lang="en-GB" sz="1400" i="1" dirty="0" smtClean="0">
                          <a:latin typeface="Cambria Math" panose="02040503050406030204" pitchFamily="18" charset="0"/>
                        </a:rPr>
                        <m:t>𝑐𝑟𝑎𝑐𝑘</m:t>
                      </m:r>
                      <m:r>
                        <a:rPr lang="en-GB" sz="1400" i="1" dirty="0">
                          <a:latin typeface="Cambria Math" panose="02040503050406030204" pitchFamily="18" charset="0"/>
                        </a:rPr>
                        <m:t> </m:t>
                      </m:r>
                      <m:r>
                        <a:rPr lang="en-GB" sz="1400" i="1" dirty="0" smtClean="0">
                          <a:latin typeface="Cambria Math" panose="02040503050406030204" pitchFamily="18" charset="0"/>
                        </a:rPr>
                        <m:t>=</m:t>
                      </m:r>
                      <m:r>
                        <a:rPr lang="en-GB" sz="1400" i="1" dirty="0">
                          <a:latin typeface="Cambria Math" panose="02040503050406030204" pitchFamily="18" charset="0"/>
                        </a:rPr>
                        <m:t> </m:t>
                      </m:r>
                      <m:r>
                        <a:rPr lang="en-GB" sz="1400" i="1" dirty="0" smtClean="0">
                          <a:latin typeface="Cambria Math" panose="02040503050406030204" pitchFamily="18" charset="0"/>
                        </a:rPr>
                        <m:t>([</m:t>
                      </m:r>
                      <m:r>
                        <a:rPr lang="en-GB" sz="1400" i="1" dirty="0" smtClean="0">
                          <a:latin typeface="Cambria Math" panose="02040503050406030204" pitchFamily="18" charset="0"/>
                        </a:rPr>
                        <m:t>𝑇h𝑒𝑜𝑟𝑒𝑡𝑖𝑐𝑎𝑙</m:t>
                      </m:r>
                      <m:r>
                        <a:rPr lang="en-GB" sz="1400" i="1" dirty="0" smtClean="0">
                          <a:latin typeface="Cambria Math" panose="02040503050406030204" pitchFamily="18" charset="0"/>
                        </a:rPr>
                        <m:t> </m:t>
                      </m:r>
                      <m:r>
                        <a:rPr lang="en-GB" sz="1400" i="1" dirty="0" smtClean="0">
                          <a:latin typeface="Cambria Math" panose="02040503050406030204" pitchFamily="18" charset="0"/>
                        </a:rPr>
                        <m:t>𝑡𝑖𝑚𝑒</m:t>
                      </m:r>
                      <m:r>
                        <a:rPr lang="en-GB" sz="1400" i="1" dirty="0" smtClean="0">
                          <a:latin typeface="Cambria Math" panose="02040503050406030204" pitchFamily="18" charset="0"/>
                        </a:rPr>
                        <m:t> </m:t>
                      </m:r>
                      <m:r>
                        <a:rPr lang="en-GB" sz="1400" i="1" dirty="0" smtClean="0">
                          <a:latin typeface="Cambria Math" panose="02040503050406030204" pitchFamily="18" charset="0"/>
                        </a:rPr>
                        <m:t>𝑝𝑒𝑟</m:t>
                      </m:r>
                      <m:r>
                        <a:rPr lang="en-GB" sz="1400" i="1" dirty="0" smtClean="0">
                          <a:latin typeface="Cambria Math" panose="02040503050406030204" pitchFamily="18" charset="0"/>
                        </a:rPr>
                        <m:t> </m:t>
                      </m:r>
                      <m:r>
                        <a:rPr lang="en-GB" sz="1400" i="1" dirty="0" smtClean="0">
                          <a:latin typeface="Cambria Math" panose="02040503050406030204" pitchFamily="18" charset="0"/>
                        </a:rPr>
                        <m:t>𝑔𝑢𝑒𝑠𝑠</m:t>
                      </m:r>
                      <m:r>
                        <a:rPr lang="en-GB" sz="1400" i="1" dirty="0" smtClean="0">
                          <a:latin typeface="Cambria Math" panose="02040503050406030204" pitchFamily="18" charset="0"/>
                        </a:rPr>
                        <m:t>]∗(</m:t>
                      </m:r>
                      <m:sSup>
                        <m:sSupPr>
                          <m:ctrlPr>
                            <a:rPr lang="en-GB" sz="1400" i="1" dirty="0" smtClean="0">
                              <a:latin typeface="Cambria Math" panose="02040503050406030204" pitchFamily="18" charset="0"/>
                            </a:rPr>
                          </m:ctrlPr>
                        </m:sSupPr>
                        <m:e>
                          <m:r>
                            <a:rPr lang="en-GB" sz="1400" i="1" dirty="0">
                              <a:latin typeface="Cambria Math" panose="02040503050406030204" pitchFamily="18" charset="0"/>
                            </a:rPr>
                            <m:t>[</m:t>
                          </m:r>
                          <m:r>
                            <a:rPr lang="en-GB" sz="1400" i="1" dirty="0">
                              <a:latin typeface="Cambria Math" panose="02040503050406030204" pitchFamily="18" charset="0"/>
                            </a:rPr>
                            <m:t>𝑛𝑢𝑚𝑏𝑒𝑟</m:t>
                          </m:r>
                          <m:r>
                            <a:rPr lang="en-GB" sz="1400" i="1" dirty="0">
                              <a:latin typeface="Cambria Math" panose="02040503050406030204" pitchFamily="18" charset="0"/>
                            </a:rPr>
                            <m:t> </m:t>
                          </m:r>
                          <m:r>
                            <a:rPr lang="en-GB" sz="1400" i="1" dirty="0">
                              <a:latin typeface="Cambria Math" panose="02040503050406030204" pitchFamily="18" charset="0"/>
                            </a:rPr>
                            <m:t>𝑜𝑓</m:t>
                          </m:r>
                          <m:r>
                            <a:rPr lang="en-GB" sz="1400" i="1" dirty="0">
                              <a:latin typeface="Cambria Math" panose="02040503050406030204" pitchFamily="18" charset="0"/>
                            </a:rPr>
                            <m:t> </m:t>
                          </m:r>
                          <m:r>
                            <a:rPr lang="en-GB" sz="1400" i="1" dirty="0">
                              <a:latin typeface="Cambria Math" panose="02040503050406030204" pitchFamily="18" charset="0"/>
                            </a:rPr>
                            <m:t>𝑐h𝑎𝑟𝑎𝑐𝑡𝑒𝑟𝑠</m:t>
                          </m:r>
                          <m:r>
                            <a:rPr lang="en-GB" sz="1400" i="1" dirty="0">
                              <a:latin typeface="Cambria Math" panose="02040503050406030204" pitchFamily="18" charset="0"/>
                            </a:rPr>
                            <m:t> </m:t>
                          </m:r>
                          <m:r>
                            <a:rPr lang="en-GB" sz="1400" i="1" dirty="0">
                              <a:latin typeface="Cambria Math" panose="02040503050406030204" pitchFamily="18" charset="0"/>
                            </a:rPr>
                            <m:t>𝑖𝑛</m:t>
                          </m:r>
                          <m:r>
                            <a:rPr lang="en-GB" sz="1400" i="1" dirty="0">
                              <a:latin typeface="Cambria Math" panose="02040503050406030204" pitchFamily="18" charset="0"/>
                            </a:rPr>
                            <m:t> </m:t>
                          </m:r>
                          <m:r>
                            <a:rPr lang="en-GB" sz="1400" i="1" dirty="0" err="1">
                              <a:latin typeface="Cambria Math" panose="02040503050406030204" pitchFamily="18" charset="0"/>
                            </a:rPr>
                            <m:t>𝑐h𝑎𝑟𝑎𝑐𝑡𝑒𝑟𝑠𝑒𝑡</m:t>
                          </m:r>
                          <m:r>
                            <a:rPr lang="en-GB" sz="1400" i="1" dirty="0">
                              <a:latin typeface="Cambria Math" panose="02040503050406030204" pitchFamily="18" charset="0"/>
                            </a:rPr>
                            <m:t>]</m:t>
                          </m:r>
                        </m:e>
                        <m:sup>
                          <m:r>
                            <a:rPr lang="en-GB" sz="1400" i="1" dirty="0">
                              <a:latin typeface="Cambria Math" panose="02040503050406030204" pitchFamily="18" charset="0"/>
                            </a:rPr>
                            <m:t>[</m:t>
                          </m:r>
                          <m:r>
                            <a:rPr lang="en-GB" sz="1400" i="1" dirty="0">
                              <a:latin typeface="Cambria Math" panose="02040503050406030204" pitchFamily="18" charset="0"/>
                            </a:rPr>
                            <m:t>𝑛𝑢𝑚𝑏𝑒𝑟</m:t>
                          </m:r>
                          <m:r>
                            <a:rPr lang="en-GB" sz="1400" i="1" dirty="0">
                              <a:latin typeface="Cambria Math" panose="02040503050406030204" pitchFamily="18" charset="0"/>
                            </a:rPr>
                            <m:t> </m:t>
                          </m:r>
                          <m:r>
                            <a:rPr lang="en-GB" sz="1400" i="1" dirty="0">
                              <a:latin typeface="Cambria Math" panose="02040503050406030204" pitchFamily="18" charset="0"/>
                            </a:rPr>
                            <m:t>𝑜𝑓</m:t>
                          </m:r>
                          <m:r>
                            <a:rPr lang="en-GB" sz="1400" i="1" dirty="0">
                              <a:latin typeface="Cambria Math" panose="02040503050406030204" pitchFamily="18" charset="0"/>
                            </a:rPr>
                            <m:t> </m:t>
                          </m:r>
                          <m:r>
                            <a:rPr lang="en-GB" sz="1400" i="1" dirty="0">
                              <a:latin typeface="Cambria Math" panose="02040503050406030204" pitchFamily="18" charset="0"/>
                            </a:rPr>
                            <m:t>𝑐h𝑎𝑟𝑎𝑐𝑡𝑒𝑟𝑠</m:t>
                          </m:r>
                          <m:r>
                            <a:rPr lang="en-GB" sz="1400" i="1" dirty="0">
                              <a:latin typeface="Cambria Math" panose="02040503050406030204" pitchFamily="18" charset="0"/>
                            </a:rPr>
                            <m:t> </m:t>
                          </m:r>
                          <m:r>
                            <a:rPr lang="en-GB" sz="1400" i="1" dirty="0">
                              <a:latin typeface="Cambria Math" panose="02040503050406030204" pitchFamily="18" charset="0"/>
                            </a:rPr>
                            <m:t>𝑖𝑛</m:t>
                          </m:r>
                          <m:r>
                            <a:rPr lang="en-GB" sz="1400" i="1" dirty="0">
                              <a:latin typeface="Cambria Math" panose="02040503050406030204" pitchFamily="18" charset="0"/>
                            </a:rPr>
                            <m:t> </m:t>
                          </m:r>
                          <m:r>
                            <a:rPr lang="en-GB" sz="1400" i="1" dirty="0">
                              <a:latin typeface="Cambria Math" panose="02040503050406030204" pitchFamily="18" charset="0"/>
                            </a:rPr>
                            <m:t>𝑝𝑎𝑠𝑠𝑤𝑜𝑟𝑑</m:t>
                          </m:r>
                          <m:r>
                            <a:rPr lang="en-GB" sz="1400" i="1" dirty="0">
                              <a:latin typeface="Cambria Math" panose="02040503050406030204" pitchFamily="18" charset="0"/>
                            </a:rPr>
                            <m:t>]</m:t>
                          </m:r>
                        </m:sup>
                      </m:sSup>
                      <m:r>
                        <a:rPr lang="en-GB" sz="1400" i="1" dirty="0" smtClean="0">
                          <a:latin typeface="Cambria Math" panose="02040503050406030204" pitchFamily="18" charset="0"/>
                        </a:rPr>
                        <m:t>))/2</m:t>
                      </m:r>
                    </m:oMath>
                  </m:oMathPara>
                </a14:m>
                <a:endParaRPr lang="en-GB" sz="1400" dirty="0"/>
              </a:p>
            </p:txBody>
          </p:sp>
        </mc:Choice>
        <mc:Fallback xmlns="">
          <p:sp>
            <p:nvSpPr>
              <p:cNvPr id="10" name="TextBox 9">
                <a:extLst>
                  <a:ext uri="{FF2B5EF4-FFF2-40B4-BE49-F238E27FC236}">
                    <a16:creationId xmlns:a16="http://schemas.microsoft.com/office/drawing/2014/main" id="{87ACFAB0-3B01-4906-9738-FDB8CED4CCAF}"/>
                  </a:ext>
                </a:extLst>
              </p:cNvPr>
              <p:cNvSpPr txBox="1">
                <a:spLocks noRot="1" noChangeAspect="1" noMove="1" noResize="1" noEditPoints="1" noAdjustHandles="1" noChangeArrowheads="1" noChangeShapeType="1" noTextEdit="1"/>
              </p:cNvSpPr>
              <p:nvPr/>
            </p:nvSpPr>
            <p:spPr>
              <a:xfrm>
                <a:off x="1066799" y="3538605"/>
                <a:ext cx="10088879" cy="317203"/>
              </a:xfrm>
              <a:prstGeom prst="rect">
                <a:avLst/>
              </a:prstGeom>
              <a:blipFill>
                <a:blip r:embed="rId5"/>
                <a:stretch>
                  <a:fillRect b="-7547"/>
                </a:stretch>
              </a:blipFill>
            </p:spPr>
            <p:txBody>
              <a:bodyPr/>
              <a:lstStyle/>
              <a:p>
                <a:r>
                  <a:rPr lang="en-GB">
                    <a:noFill/>
                  </a:rPr>
                  <a:t> </a:t>
                </a:r>
              </a:p>
            </p:txBody>
          </p:sp>
        </mc:Fallback>
      </mc:AlternateContent>
      <p:pic>
        <p:nvPicPr>
          <p:cNvPr id="13" name="Audio 12">
            <a:hlinkClick r:id="" action="ppaction://media"/>
            <a:extLst>
              <a:ext uri="{FF2B5EF4-FFF2-40B4-BE49-F238E27FC236}">
                <a16:creationId xmlns:a16="http://schemas.microsoft.com/office/drawing/2014/main" id="{3327962F-62C4-4F7A-A3ED-C44C68828D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36485434"/>
      </p:ext>
    </p:extLst>
  </p:cSld>
  <p:clrMapOvr>
    <a:masterClrMapping/>
  </p:clrMapOvr>
  <mc:AlternateContent xmlns:mc="http://schemas.openxmlformats.org/markup-compatibility/2006">
    <mc:Choice xmlns:p14="http://schemas.microsoft.com/office/powerpoint/2010/main" Requires="p14">
      <p:transition spd="slow" p14:dur="2000" advTm="21438"/>
    </mc:Choice>
    <mc:Fallback>
      <p:transition spd="slow" advTm="21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A842-99E7-4CDD-812C-8A5600616CB7}"/>
              </a:ext>
            </a:extLst>
          </p:cNvPr>
          <p:cNvSpPr>
            <a:spLocks noGrp="1"/>
          </p:cNvSpPr>
          <p:nvPr>
            <p:ph type="title"/>
          </p:nvPr>
        </p:nvSpPr>
        <p:spPr/>
        <p:txBody>
          <a:bodyPr/>
          <a:lstStyle/>
          <a:p>
            <a:r>
              <a:rPr lang="en-GB" dirty="0"/>
              <a:t>Results</a:t>
            </a:r>
          </a:p>
        </p:txBody>
      </p:sp>
      <p:sp>
        <p:nvSpPr>
          <p:cNvPr id="4" name="Footer Placeholder 3">
            <a:extLst>
              <a:ext uri="{FF2B5EF4-FFF2-40B4-BE49-F238E27FC236}">
                <a16:creationId xmlns:a16="http://schemas.microsoft.com/office/drawing/2014/main" id="{DBDFE53F-78E2-499A-AD1E-C66A3C88E236}"/>
              </a:ext>
            </a:extLst>
          </p:cNvPr>
          <p:cNvSpPr>
            <a:spLocks noGrp="1"/>
          </p:cNvSpPr>
          <p:nvPr>
            <p:ph type="ftr" sz="quarter" idx="11"/>
          </p:nvPr>
        </p:nvSpPr>
        <p:spPr/>
        <p:txBody>
          <a:bodyPr/>
          <a:lstStyle/>
          <a:p>
            <a:r>
              <a:rPr lang="en-GB"/>
              <a:t>Jake Bretherton 1800231</a:t>
            </a:r>
          </a:p>
        </p:txBody>
      </p:sp>
      <p:graphicFrame>
        <p:nvGraphicFramePr>
          <p:cNvPr id="8" name="Table 8">
            <a:extLst>
              <a:ext uri="{FF2B5EF4-FFF2-40B4-BE49-F238E27FC236}">
                <a16:creationId xmlns:a16="http://schemas.microsoft.com/office/drawing/2014/main" id="{DE3BA474-AAD7-491C-A0F7-74201AB92F69}"/>
              </a:ext>
            </a:extLst>
          </p:cNvPr>
          <p:cNvGraphicFramePr>
            <a:graphicFrameLocks noGrp="1"/>
          </p:cNvGraphicFramePr>
          <p:nvPr>
            <p:extLst>
              <p:ext uri="{D42A27DB-BD31-4B8C-83A1-F6EECF244321}">
                <p14:modId xmlns:p14="http://schemas.microsoft.com/office/powerpoint/2010/main" val="1846821090"/>
              </p:ext>
            </p:extLst>
          </p:nvPr>
        </p:nvGraphicFramePr>
        <p:xfrm>
          <a:off x="1066801" y="2133342"/>
          <a:ext cx="10058398" cy="2199718"/>
        </p:xfrm>
        <a:graphic>
          <a:graphicData uri="http://schemas.openxmlformats.org/drawingml/2006/table">
            <a:tbl>
              <a:tblPr firstRow="1" bandRow="1">
                <a:tableStyleId>{5C22544A-7EE6-4342-B048-85BDC9FD1C3A}</a:tableStyleId>
              </a:tblPr>
              <a:tblGrid>
                <a:gridCol w="1561079">
                  <a:extLst>
                    <a:ext uri="{9D8B030D-6E8A-4147-A177-3AD203B41FA5}">
                      <a16:colId xmlns:a16="http://schemas.microsoft.com/office/drawing/2014/main" val="3679875126"/>
                    </a:ext>
                  </a:extLst>
                </a:gridCol>
                <a:gridCol w="4147793">
                  <a:extLst>
                    <a:ext uri="{9D8B030D-6E8A-4147-A177-3AD203B41FA5}">
                      <a16:colId xmlns:a16="http://schemas.microsoft.com/office/drawing/2014/main" val="2949133963"/>
                    </a:ext>
                  </a:extLst>
                </a:gridCol>
                <a:gridCol w="4349526">
                  <a:extLst>
                    <a:ext uri="{9D8B030D-6E8A-4147-A177-3AD203B41FA5}">
                      <a16:colId xmlns:a16="http://schemas.microsoft.com/office/drawing/2014/main" val="562494483"/>
                    </a:ext>
                  </a:extLst>
                </a:gridCol>
              </a:tblGrid>
              <a:tr h="481188">
                <a:tc>
                  <a:txBody>
                    <a:bodyPr/>
                    <a:lstStyle/>
                    <a:p>
                      <a:r>
                        <a:rPr lang="en-GB" sz="1200" dirty="0"/>
                        <a:t>Number of letters in password</a:t>
                      </a:r>
                    </a:p>
                  </a:txBody>
                  <a:tcPr/>
                </a:tc>
                <a:tc>
                  <a:txBody>
                    <a:bodyPr/>
                    <a:lstStyle/>
                    <a:p>
                      <a:r>
                        <a:rPr lang="en-GB" sz="1600" dirty="0"/>
                        <a:t>Control time actual </a:t>
                      </a:r>
                    </a:p>
                  </a:txBody>
                  <a:tcPr/>
                </a:tc>
                <a:tc>
                  <a:txBody>
                    <a:bodyPr/>
                    <a:lstStyle/>
                    <a:p>
                      <a:r>
                        <a:rPr lang="en-GB" sz="1600" dirty="0"/>
                        <a:t>Optimised time actual</a:t>
                      </a:r>
                    </a:p>
                  </a:txBody>
                  <a:tcPr/>
                </a:tc>
                <a:extLst>
                  <a:ext uri="{0D108BD9-81ED-4DB2-BD59-A6C34878D82A}">
                    <a16:rowId xmlns:a16="http://schemas.microsoft.com/office/drawing/2014/main" val="3111068946"/>
                  </a:ext>
                </a:extLst>
              </a:tr>
              <a:tr h="343706">
                <a:tc>
                  <a:txBody>
                    <a:bodyPr/>
                    <a:lstStyle/>
                    <a:p>
                      <a:r>
                        <a:rPr lang="en-GB" sz="1600" dirty="0"/>
                        <a:t>1</a:t>
                      </a:r>
                    </a:p>
                  </a:txBody>
                  <a:tcPr/>
                </a:tc>
                <a:tc>
                  <a:txBody>
                    <a:bodyPr/>
                    <a:lstStyle/>
                    <a:p>
                      <a:pPr algn="l" fontAlgn="b"/>
                      <a:r>
                        <a:rPr lang="en-GB" sz="1600" b="0" i="0" u="none" strike="noStrike" dirty="0">
                          <a:solidFill>
                            <a:srgbClr val="000000"/>
                          </a:solidFill>
                          <a:effectLst/>
                          <a:latin typeface="Calibri" panose="020F0502020204030204" pitchFamily="34" charset="0"/>
                        </a:rPr>
                        <a:t>0.006827s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0.009286s</a:t>
                      </a:r>
                    </a:p>
                  </a:txBody>
                  <a:tcPr anchor="b"/>
                </a:tc>
                <a:extLst>
                  <a:ext uri="{0D108BD9-81ED-4DB2-BD59-A6C34878D82A}">
                    <a16:rowId xmlns:a16="http://schemas.microsoft.com/office/drawing/2014/main" val="2286399952"/>
                  </a:ext>
                </a:extLst>
              </a:tr>
              <a:tr h="343706">
                <a:tc>
                  <a:txBody>
                    <a:bodyPr/>
                    <a:lstStyle/>
                    <a:p>
                      <a:r>
                        <a:rPr lang="en-GB" sz="1600" dirty="0"/>
                        <a:t>2</a:t>
                      </a:r>
                    </a:p>
                  </a:txBody>
                  <a:tcPr/>
                </a:tc>
                <a:tc>
                  <a:txBody>
                    <a:bodyPr/>
                    <a:lstStyle/>
                    <a:p>
                      <a:pPr algn="l" fontAlgn="b"/>
                      <a:r>
                        <a:rPr lang="en-GB" sz="1600" b="0" i="0" u="none" strike="noStrike" dirty="0">
                          <a:solidFill>
                            <a:srgbClr val="000000"/>
                          </a:solidFill>
                          <a:effectLst/>
                          <a:latin typeface="Calibri" panose="020F0502020204030204" pitchFamily="34" charset="0"/>
                        </a:rPr>
                        <a:t>0.011002s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0.012724s</a:t>
                      </a:r>
                    </a:p>
                  </a:txBody>
                  <a:tcPr anchor="b"/>
                </a:tc>
                <a:extLst>
                  <a:ext uri="{0D108BD9-81ED-4DB2-BD59-A6C34878D82A}">
                    <a16:rowId xmlns:a16="http://schemas.microsoft.com/office/drawing/2014/main" val="2903927039"/>
                  </a:ext>
                </a:extLst>
              </a:tr>
              <a:tr h="343706">
                <a:tc>
                  <a:txBody>
                    <a:bodyPr/>
                    <a:lstStyle/>
                    <a:p>
                      <a:r>
                        <a:rPr lang="en-GB" sz="1600" dirty="0"/>
                        <a:t>3</a:t>
                      </a:r>
                    </a:p>
                  </a:txBody>
                  <a:tcPr/>
                </a:tc>
                <a:tc>
                  <a:txBody>
                    <a:bodyPr/>
                    <a:lstStyle/>
                    <a:p>
                      <a:pPr algn="l" fontAlgn="b"/>
                      <a:r>
                        <a:rPr lang="en-GB" sz="1600" b="0" i="0" u="none" strike="noStrike" dirty="0">
                          <a:solidFill>
                            <a:srgbClr val="000000"/>
                          </a:solidFill>
                          <a:effectLst/>
                          <a:latin typeface="Calibri" panose="020F0502020204030204" pitchFamily="34" charset="0"/>
                        </a:rPr>
                        <a:t>0.373407s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0.284701s</a:t>
                      </a:r>
                    </a:p>
                  </a:txBody>
                  <a:tcPr anchor="b"/>
                </a:tc>
                <a:extLst>
                  <a:ext uri="{0D108BD9-81ED-4DB2-BD59-A6C34878D82A}">
                    <a16:rowId xmlns:a16="http://schemas.microsoft.com/office/drawing/2014/main" val="3056844506"/>
                  </a:ext>
                </a:extLst>
              </a:tr>
              <a:tr h="343706">
                <a:tc>
                  <a:txBody>
                    <a:bodyPr/>
                    <a:lstStyle/>
                    <a:p>
                      <a:r>
                        <a:rPr lang="en-GB" sz="1600" dirty="0"/>
                        <a:t>4</a:t>
                      </a:r>
                    </a:p>
                  </a:txBody>
                  <a:tcPr/>
                </a:tc>
                <a:tc>
                  <a:txBody>
                    <a:bodyPr/>
                    <a:lstStyle/>
                    <a:p>
                      <a:pPr algn="l" fontAlgn="b"/>
                      <a:r>
                        <a:rPr lang="en-GB" sz="1600" b="0" i="0" u="none" strike="noStrike" dirty="0">
                          <a:solidFill>
                            <a:srgbClr val="000000"/>
                          </a:solidFill>
                          <a:effectLst/>
                          <a:latin typeface="Calibri" panose="020F0502020204030204" pitchFamily="34" charset="0"/>
                        </a:rPr>
                        <a:t>27.983454s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25.69767s</a:t>
                      </a:r>
                    </a:p>
                  </a:txBody>
                  <a:tcPr anchor="b"/>
                </a:tc>
                <a:extLst>
                  <a:ext uri="{0D108BD9-81ED-4DB2-BD59-A6C34878D82A}">
                    <a16:rowId xmlns:a16="http://schemas.microsoft.com/office/drawing/2014/main" val="2266472250"/>
                  </a:ext>
                </a:extLst>
              </a:tr>
              <a:tr h="343706">
                <a:tc>
                  <a:txBody>
                    <a:bodyPr/>
                    <a:lstStyle/>
                    <a:p>
                      <a:r>
                        <a:rPr lang="en-GB" sz="1600" dirty="0"/>
                        <a:t>5</a:t>
                      </a:r>
                    </a:p>
                  </a:txBody>
                  <a:tcPr/>
                </a:tc>
                <a:tc>
                  <a:txBody>
                    <a:bodyPr/>
                    <a:lstStyle/>
                    <a:p>
                      <a:pPr algn="l" fontAlgn="b"/>
                      <a:r>
                        <a:rPr lang="en-GB" sz="1600" b="0" i="0" u="none" strike="noStrike" dirty="0">
                          <a:solidFill>
                            <a:srgbClr val="000000"/>
                          </a:solidFill>
                          <a:effectLst/>
                          <a:latin typeface="Calibri" panose="020F0502020204030204" pitchFamily="34" charset="0"/>
                        </a:rPr>
                        <a:t>3226.772s</a:t>
                      </a:r>
                    </a:p>
                  </a:txBody>
                  <a:tcPr anchor="b"/>
                </a:tc>
                <a:tc>
                  <a:txBody>
                    <a:bodyPr/>
                    <a:lstStyle/>
                    <a:p>
                      <a:pPr algn="l" fontAlgn="b"/>
                      <a:r>
                        <a:rPr lang="en-GB" sz="1600" b="0" i="0" u="none" strike="noStrike" dirty="0">
                          <a:solidFill>
                            <a:srgbClr val="000000"/>
                          </a:solidFill>
                          <a:effectLst/>
                          <a:latin typeface="Calibri" panose="020F0502020204030204" pitchFamily="34" charset="0"/>
                        </a:rPr>
                        <a:t>2461.094s</a:t>
                      </a:r>
                    </a:p>
                  </a:txBody>
                  <a:tcPr anchor="b"/>
                </a:tc>
                <a:extLst>
                  <a:ext uri="{0D108BD9-81ED-4DB2-BD59-A6C34878D82A}">
                    <a16:rowId xmlns:a16="http://schemas.microsoft.com/office/drawing/2014/main" val="407450493"/>
                  </a:ext>
                </a:extLst>
              </a:tr>
            </a:tbl>
          </a:graphicData>
        </a:graphic>
      </p:graphicFrame>
      <p:sp>
        <p:nvSpPr>
          <p:cNvPr id="3" name="TextBox 2">
            <a:extLst>
              <a:ext uri="{FF2B5EF4-FFF2-40B4-BE49-F238E27FC236}">
                <a16:creationId xmlns:a16="http://schemas.microsoft.com/office/drawing/2014/main" id="{7A71E334-2F0A-4BF2-8454-C6CC2512D541}"/>
              </a:ext>
            </a:extLst>
          </p:cNvPr>
          <p:cNvSpPr txBox="1"/>
          <p:nvPr/>
        </p:nvSpPr>
        <p:spPr>
          <a:xfrm>
            <a:off x="1329179" y="4729042"/>
            <a:ext cx="2988297" cy="923330"/>
          </a:xfrm>
          <a:prstGeom prst="rect">
            <a:avLst/>
          </a:prstGeom>
          <a:noFill/>
        </p:spPr>
        <p:txBody>
          <a:bodyPr wrap="square" rtlCol="0">
            <a:spAutoFit/>
          </a:bodyPr>
          <a:lstStyle/>
          <a:p>
            <a:r>
              <a:rPr lang="en-GB" dirty="0"/>
              <a:t>1-3: median of 10,000 timings</a:t>
            </a:r>
          </a:p>
          <a:p>
            <a:r>
              <a:rPr lang="en-GB" dirty="0"/>
              <a:t>4: median of 100 timings</a:t>
            </a:r>
          </a:p>
          <a:p>
            <a:r>
              <a:rPr lang="en-GB" dirty="0"/>
              <a:t>5: median of 3 timings </a:t>
            </a:r>
          </a:p>
        </p:txBody>
      </p:sp>
      <p:pic>
        <p:nvPicPr>
          <p:cNvPr id="5" name="Audio 4">
            <a:hlinkClick r:id="" action="ppaction://media"/>
            <a:extLst>
              <a:ext uri="{FF2B5EF4-FFF2-40B4-BE49-F238E27FC236}">
                <a16:creationId xmlns:a16="http://schemas.microsoft.com/office/drawing/2014/main" id="{021B55CA-CA22-4D99-A2DB-8F51798EE4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29277215"/>
      </p:ext>
    </p:extLst>
  </p:cSld>
  <p:clrMapOvr>
    <a:masterClrMapping/>
  </p:clrMapOvr>
  <mc:AlternateContent xmlns:mc="http://schemas.openxmlformats.org/markup-compatibility/2006">
    <mc:Choice xmlns:p14="http://schemas.microsoft.com/office/powerpoint/2010/main" Requires="p14">
      <p:transition spd="slow" p14:dur="2000" advTm="7696"/>
    </mc:Choice>
    <mc:Fallback>
      <p:transition spd="slow" advTm="7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1</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10,000 timings</a:t>
            </a:r>
          </a:p>
          <a:p>
            <a:r>
              <a:rPr lang="en-GB" dirty="0"/>
              <a:t>Timings are fairly erratic</a:t>
            </a:r>
          </a:p>
          <a:p>
            <a:r>
              <a:rPr lang="en-GB" dirty="0"/>
              <a:t>Control has clear advantage over optimisation</a:t>
            </a:r>
          </a:p>
          <a:p>
            <a:r>
              <a:rPr lang="en-GB" dirty="0"/>
              <a:t>Median:</a:t>
            </a:r>
          </a:p>
          <a:p>
            <a:pPr lvl="1"/>
            <a:r>
              <a:rPr lang="en-GB" dirty="0"/>
              <a:t>Control: 0.006827s</a:t>
            </a:r>
          </a:p>
          <a:p>
            <a:pPr lvl="1"/>
            <a:r>
              <a:rPr lang="en-GB" dirty="0"/>
              <a:t>Optimised: 0.009286s</a:t>
            </a:r>
          </a:p>
          <a:p>
            <a:pPr lvl="1"/>
            <a:endParaRPr lang="en-GB" dirty="0"/>
          </a:p>
          <a:p>
            <a:r>
              <a:rPr lang="en-GB" dirty="0"/>
              <a:t>Control 0.002459s (36%) faster   </a:t>
            </a:r>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C9B994C2-6C61-4D6C-8E47-05BF4E957DA5}"/>
              </a:ext>
            </a:extLst>
          </p:cNvPr>
          <p:cNvPicPr>
            <a:picLocks noChangeAspect="1"/>
          </p:cNvPicPr>
          <p:nvPr/>
        </p:nvPicPr>
        <p:blipFill>
          <a:blip r:embed="rId4"/>
          <a:stretch>
            <a:fillRect/>
          </a:stretch>
        </p:blipFill>
        <p:spPr>
          <a:xfrm>
            <a:off x="383550" y="2089421"/>
            <a:ext cx="5742930" cy="3535986"/>
          </a:xfrm>
          <a:prstGeom prst="rect">
            <a:avLst/>
          </a:prstGeom>
        </p:spPr>
      </p:pic>
      <p:pic>
        <p:nvPicPr>
          <p:cNvPr id="11" name="Audio 10">
            <a:hlinkClick r:id="" action="ppaction://media"/>
            <a:extLst>
              <a:ext uri="{FF2B5EF4-FFF2-40B4-BE49-F238E27FC236}">
                <a16:creationId xmlns:a16="http://schemas.microsoft.com/office/drawing/2014/main" id="{1AF8D745-59FF-40EE-B2CE-4E94D1BB7A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88891990"/>
      </p:ext>
    </p:extLst>
  </p:cSld>
  <p:clrMapOvr>
    <a:masterClrMapping/>
  </p:clrMapOvr>
  <mc:AlternateContent xmlns:mc="http://schemas.openxmlformats.org/markup-compatibility/2006">
    <mc:Choice xmlns:p14="http://schemas.microsoft.com/office/powerpoint/2010/main" Requires="p14">
      <p:transition spd="slow" p14:dur="2000" advTm="14314"/>
    </mc:Choice>
    <mc:Fallback>
      <p:transition spd="slow" advTm="14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706" x="968375" y="1622425"/>
          <p14:tracePt t="712" x="960438" y="1622425"/>
          <p14:tracePt t="720" x="950913" y="1614488"/>
          <p14:tracePt t="1864" x="925513" y="1606550"/>
          <p14:tracePt t="1872" x="917575" y="1606550"/>
          <p14:tracePt t="3942" x="900113" y="1606550"/>
          <p14:tracePt t="3948" x="892175" y="1606550"/>
          <p14:tracePt t="3956" x="884238" y="1606550"/>
          <p14:tracePt t="3964" x="874713" y="1614488"/>
          <p14:tracePt t="3972" x="866775" y="1614488"/>
          <p14:tracePt t="3980" x="858838" y="1622425"/>
          <p14:tracePt t="3988" x="849313" y="1631950"/>
          <p14:tracePt t="3996" x="849313" y="1639888"/>
          <p14:tracePt t="4004" x="841375" y="1639888"/>
          <p14:tracePt t="4012" x="831850" y="1639888"/>
          <p14:tracePt t="4020" x="823913" y="1649413"/>
          <p14:tracePt t="4621" x="831850" y="1649413"/>
          <p14:tracePt t="4637" x="841375" y="1649413"/>
          <p14:tracePt t="4652" x="858838" y="1649413"/>
          <p14:tracePt t="6909" x="858838" y="1657350"/>
          <p14:tracePt t="7286" x="892175" y="1649413"/>
          <p14:tracePt t="7292" x="917575" y="1631950"/>
          <p14:tracePt t="7301" x="942975" y="1622425"/>
          <p14:tracePt t="7308" x="976313" y="1597025"/>
          <p14:tracePt t="7318" x="1003300" y="1581150"/>
          <p14:tracePt t="7324" x="1019175" y="1563688"/>
          <p14:tracePt t="7334" x="1054100" y="1546225"/>
          <p14:tracePt t="7340" x="1069975" y="1530350"/>
          <p14:tracePt t="7351" x="1087438" y="1495425"/>
          <p14:tracePt t="7356" x="1104900" y="1462088"/>
          <p14:tracePt t="7367" x="1130300" y="1436688"/>
          <p14:tracePt t="7372" x="1130300" y="1427163"/>
          <p14:tracePt t="7380" x="1130300" y="1411288"/>
          <p14:tracePt t="7388" x="1130300" y="1401763"/>
          <p14:tracePt t="7461" x="1138238" y="1427163"/>
          <p14:tracePt t="7468" x="1138238" y="1436688"/>
          <p14:tracePt t="7476" x="1147763" y="1462088"/>
          <p14:tracePt t="7485" x="1147763" y="1495425"/>
          <p14:tracePt t="7494" x="1155700" y="1520825"/>
          <p14:tracePt t="7503" x="1163638" y="1563688"/>
          <p14:tracePt t="7509" x="1173163" y="1631950"/>
          <p14:tracePt t="7518" x="1181100" y="1725613"/>
          <p14:tracePt t="7524" x="1198563" y="1819275"/>
          <p14:tracePt t="7534" x="1206500" y="1954213"/>
          <p14:tracePt t="7540" x="1214438" y="2090738"/>
          <p14:tracePt t="7551" x="1231900" y="2243138"/>
          <p14:tracePt t="7556" x="1239838" y="2422525"/>
          <p14:tracePt t="7567" x="1257300" y="2608263"/>
          <p14:tracePt t="7572" x="1265238" y="2787650"/>
          <p14:tracePt t="7580" x="1265238" y="2940050"/>
          <p14:tracePt t="7588" x="1282700" y="3084513"/>
          <p14:tracePt t="7596" x="1282700" y="3211513"/>
          <p14:tracePt t="7604" x="1290638" y="3340100"/>
          <p14:tracePt t="7612" x="1300163" y="3467100"/>
          <p14:tracePt t="7620" x="1317625" y="3578225"/>
          <p14:tracePt t="7628" x="1325563" y="3679825"/>
          <p14:tracePt t="7637" x="1325563" y="3756025"/>
          <p14:tracePt t="7644" x="1325563" y="3824288"/>
          <p14:tracePt t="7652" x="1325563" y="3883025"/>
          <p14:tracePt t="7660" x="1325563" y="3943350"/>
          <p14:tracePt t="7668" x="1333500" y="4002088"/>
          <p14:tracePt t="7676" x="1343025" y="4062413"/>
          <p14:tracePt t="7685" x="1358900" y="4121150"/>
          <p14:tracePt t="7692" x="1376363" y="4164013"/>
          <p14:tracePt t="7701" x="1393825" y="4214813"/>
          <p14:tracePt t="7708" x="1409700" y="4265613"/>
          <p14:tracePt t="7717" x="1427163" y="4275138"/>
          <p14:tracePt t="7724" x="1452563" y="4291013"/>
          <p14:tracePt t="7734" x="1470025" y="4308475"/>
          <p14:tracePt t="7742" x="1477963" y="4325938"/>
          <p14:tracePt t="7750" x="1495425" y="4333875"/>
          <p14:tracePt t="7756" x="1528763" y="4351338"/>
          <p14:tracePt t="7766" x="1546225" y="4351338"/>
          <p14:tracePt t="7772" x="1589088" y="4351338"/>
          <p14:tracePt t="7780" x="1606550" y="4359275"/>
          <p14:tracePt t="7788" x="1639888" y="4376738"/>
          <p14:tracePt t="7796" x="1682750" y="4402138"/>
          <p14:tracePt t="7804" x="1716088" y="4419600"/>
          <p14:tracePt t="7812" x="1766888" y="4445000"/>
          <p14:tracePt t="7820" x="1792288" y="4470400"/>
          <p14:tracePt t="7828" x="1843088" y="4513263"/>
          <p14:tracePt t="7836" x="1868488" y="4546600"/>
          <p14:tracePt t="7844" x="1920875" y="4579938"/>
          <p14:tracePt t="7853" x="1954213" y="4605338"/>
          <p14:tracePt t="7862" x="1962150" y="4605338"/>
          <p14:tracePt t="7868" x="1997075" y="4622800"/>
          <p14:tracePt t="7892" x="2005013" y="4622800"/>
          <p14:tracePt t="7982" x="1997075" y="4597400"/>
          <p14:tracePt t="7990" x="1997075" y="4554538"/>
          <p14:tracePt t="7997" x="1997075" y="4513263"/>
          <p14:tracePt t="8006" x="1997075" y="4486275"/>
          <p14:tracePt t="8013" x="1997075" y="4470400"/>
          <p14:tracePt t="8020" x="1997075" y="4435475"/>
          <p14:tracePt t="8028" x="1997075" y="4384675"/>
          <p14:tracePt t="8036" x="1997075" y="4325938"/>
          <p14:tracePt t="8044" x="1987550" y="4240213"/>
          <p14:tracePt t="8052" x="1979613" y="4146550"/>
          <p14:tracePt t="8060" x="1946275" y="4062413"/>
          <p14:tracePt t="8068" x="1911350" y="3968750"/>
          <p14:tracePt t="8076" x="1878013" y="3892550"/>
          <p14:tracePt t="8085" x="1835150" y="3832225"/>
          <p14:tracePt t="8092" x="1784350" y="3763963"/>
          <p14:tracePt t="8101" x="1716088" y="3713163"/>
          <p14:tracePt t="8108" x="1639888" y="3679825"/>
          <p14:tracePt t="8117" x="1554163" y="3654425"/>
          <p14:tracePt t="8124" x="1452563" y="3636963"/>
          <p14:tracePt t="8133" x="1333500" y="3619500"/>
          <p14:tracePt t="8140" x="1223963" y="3619500"/>
          <p14:tracePt t="8150" x="1112838" y="3629025"/>
          <p14:tracePt t="8156" x="976313" y="3654425"/>
          <p14:tracePt t="8167" x="866775" y="3697288"/>
          <p14:tracePt t="8172" x="755650" y="3756025"/>
          <p14:tracePt t="8181" x="661988" y="3832225"/>
          <p14:tracePt t="8188" x="595313" y="3925888"/>
          <p14:tracePt t="8196" x="534988" y="4037013"/>
          <p14:tracePt t="8204" x="501650" y="4164013"/>
          <p14:tracePt t="8212" x="484188" y="4291013"/>
          <p14:tracePt t="8220" x="466725" y="4435475"/>
          <p14:tracePt t="8228" x="476250" y="4572000"/>
          <p14:tracePt t="8236" x="492125" y="4699000"/>
          <p14:tracePt t="8244" x="544513" y="4835525"/>
          <p14:tracePt t="8253" x="603250" y="4954588"/>
          <p14:tracePt t="8260" x="671513" y="5073650"/>
          <p14:tracePt t="8268" x="739775" y="5167313"/>
          <p14:tracePt t="8276" x="823913" y="5243513"/>
          <p14:tracePt t="8285" x="917575" y="5311775"/>
          <p14:tracePt t="8292" x="1003300" y="5370513"/>
          <p14:tracePt t="8301" x="1095375" y="5413375"/>
          <p14:tracePt t="8308" x="1198563" y="5446713"/>
          <p14:tracePt t="8317" x="1300163" y="5472113"/>
          <p14:tracePt t="8324" x="1401763" y="5481638"/>
          <p14:tracePt t="8333" x="1495425" y="5481638"/>
          <p14:tracePt t="8340" x="1597025" y="5481638"/>
          <p14:tracePt t="8350" x="1698625" y="5464175"/>
          <p14:tracePt t="8356" x="1801813" y="5430838"/>
          <p14:tracePt t="8367" x="1920875" y="5387975"/>
          <p14:tracePt t="8372" x="2022475" y="5327650"/>
          <p14:tracePt t="8381" x="2132013" y="5260975"/>
          <p14:tracePt t="8388" x="2217738" y="5192713"/>
          <p14:tracePt t="8396" x="2286000" y="5106988"/>
          <p14:tracePt t="8404" x="2336800" y="5022850"/>
          <p14:tracePt t="8412" x="2370138" y="4919663"/>
          <p14:tracePt t="8420" x="2387600" y="4818063"/>
          <p14:tracePt t="8428" x="2387600" y="4699000"/>
          <p14:tracePt t="8436" x="2379663" y="4589463"/>
          <p14:tracePt t="8444" x="2344738" y="4470400"/>
          <p14:tracePt t="8452" x="2293938" y="4351338"/>
          <p14:tracePt t="8460" x="2225675" y="4232275"/>
          <p14:tracePt t="8468" x="2132013" y="4130675"/>
          <p14:tracePt t="8476" x="2030413" y="4037013"/>
          <p14:tracePt t="8484" x="1928813" y="3968750"/>
          <p14:tracePt t="8492" x="1809750" y="3908425"/>
          <p14:tracePt t="8501" x="1698625" y="3875088"/>
          <p14:tracePt t="8508" x="1579563" y="3849688"/>
          <p14:tracePt t="8516" x="1563688" y="3849688"/>
          <p14:tracePt t="8524" x="1520825" y="3857625"/>
          <p14:tracePt t="8533" x="1503363" y="3883025"/>
          <p14:tracePt t="8540" x="1495425" y="3925888"/>
          <p14:tracePt t="8550" x="1495425" y="3960813"/>
          <p14:tracePt t="8556" x="1495425" y="3986213"/>
          <p14:tracePt t="8566" x="1495425" y="4044950"/>
          <p14:tracePt t="8572" x="1528763" y="4130675"/>
          <p14:tracePt t="8581" x="1579563" y="4249738"/>
          <p14:tracePt t="8588" x="1657350" y="4402138"/>
          <p14:tracePt t="8596" x="1766888" y="4622800"/>
          <p14:tracePt t="8604" x="1885950" y="4827588"/>
          <p14:tracePt t="8612" x="2030413" y="5030788"/>
          <p14:tracePt t="8620" x="2174875" y="5192713"/>
          <p14:tracePt t="8628" x="2301875" y="5302250"/>
          <p14:tracePt t="8636" x="2420938" y="5387975"/>
          <p14:tracePt t="8644" x="2540000" y="5438775"/>
          <p14:tracePt t="8653" x="2641600" y="5472113"/>
          <p14:tracePt t="8660" x="2744788" y="5489575"/>
          <p14:tracePt t="8668" x="2863850" y="5489575"/>
          <p14:tracePt t="8676" x="2955925" y="5489575"/>
          <p14:tracePt t="8685" x="3049588" y="5472113"/>
          <p14:tracePt t="8692" x="3135313" y="5421313"/>
          <p14:tracePt t="8701" x="3203575" y="5370513"/>
          <p14:tracePt t="8708" x="3254375" y="5302250"/>
          <p14:tracePt t="8717" x="3305175" y="5226050"/>
          <p14:tracePt t="8724" x="3322638" y="5124450"/>
          <p14:tracePt t="8733" x="3348038" y="5013325"/>
          <p14:tracePt t="8740" x="3355975" y="4886325"/>
          <p14:tracePt t="8750" x="3355975" y="4741863"/>
          <p14:tracePt t="8756" x="3338513" y="4597400"/>
          <p14:tracePt t="8766" x="3297238" y="4452938"/>
          <p14:tracePt t="8772" x="3219450" y="4316413"/>
          <p14:tracePt t="8783" x="3127375" y="4171950"/>
          <p14:tracePt t="8788" x="3024188" y="4044950"/>
          <p14:tracePt t="8796" x="2922588" y="3951288"/>
          <p14:tracePt t="8804" x="2803525" y="3867150"/>
          <p14:tracePt t="8812" x="2684463" y="3806825"/>
          <p14:tracePt t="8820" x="2549525" y="3763963"/>
          <p14:tracePt t="8828" x="2413000" y="3722688"/>
          <p14:tracePt t="8836" x="2276475" y="3705225"/>
          <p14:tracePt t="8844" x="2149475" y="3687763"/>
          <p14:tracePt t="8852" x="2038350" y="3687763"/>
          <p14:tracePt t="8860" x="1954213" y="3705225"/>
          <p14:tracePt t="8868" x="1878013" y="3738563"/>
          <p14:tracePt t="8876" x="1809750" y="3790950"/>
          <p14:tracePt t="8885" x="1758950" y="3857625"/>
          <p14:tracePt t="8892" x="1708150" y="3943350"/>
          <p14:tracePt t="8901" x="1690688" y="4044950"/>
          <p14:tracePt t="8908" x="1665288" y="4146550"/>
          <p14:tracePt t="8917" x="1665288" y="4257675"/>
          <p14:tracePt t="8924" x="1673225" y="4394200"/>
          <p14:tracePt t="8933" x="1708150" y="4503738"/>
          <p14:tracePt t="8940" x="1766888" y="4640263"/>
          <p14:tracePt t="8951" x="1835150" y="4759325"/>
          <p14:tracePt t="8956" x="1903413" y="4860925"/>
          <p14:tracePt t="8966" x="1971675" y="4954588"/>
          <p14:tracePt t="8972" x="2055813" y="5022850"/>
          <p14:tracePt t="8983" x="2132013" y="5073650"/>
          <p14:tracePt t="8988" x="2217738" y="5106988"/>
          <p14:tracePt t="8996" x="2311400" y="5132388"/>
          <p14:tracePt t="9004" x="2405063" y="5132388"/>
          <p14:tracePt t="9012" x="2524125" y="5132388"/>
          <p14:tracePt t="9020" x="2641600" y="5091113"/>
          <p14:tracePt t="9029" x="2752725" y="5038725"/>
          <p14:tracePt t="9036" x="2863850" y="4962525"/>
          <p14:tracePt t="9044" x="2940050" y="4894263"/>
          <p14:tracePt t="9052" x="3008313" y="4802188"/>
          <p14:tracePt t="9060" x="3059113" y="4716463"/>
          <p14:tracePt t="9068" x="3074988" y="4597400"/>
          <p14:tracePt t="9076" x="3100388" y="4486275"/>
          <p14:tracePt t="9084" x="3100388" y="4368800"/>
          <p14:tracePt t="9092" x="3074988" y="4257675"/>
          <p14:tracePt t="9100" x="3024188" y="4156075"/>
          <p14:tracePt t="9108" x="2973388" y="4062413"/>
          <p14:tracePt t="9117" x="2889250" y="3994150"/>
          <p14:tracePt t="9124" x="2786063" y="3935413"/>
          <p14:tracePt t="9133" x="2659063" y="3900488"/>
          <p14:tracePt t="9140" x="2514600" y="3875088"/>
          <p14:tracePt t="9150" x="2336800" y="3867150"/>
          <p14:tracePt t="9156" x="2132013" y="3867150"/>
          <p14:tracePt t="9166" x="1954213" y="3867150"/>
          <p14:tracePt t="9172" x="1801813" y="3883025"/>
          <p14:tracePt t="9183" x="1665288" y="3900488"/>
          <p14:tracePt t="9188" x="1563688" y="3925888"/>
          <p14:tracePt t="9196" x="1495425" y="3960813"/>
          <p14:tracePt t="9204" x="1487488" y="3968750"/>
          <p14:tracePt t="9212" x="1477963" y="3994150"/>
          <p14:tracePt t="9220" x="1470025" y="4037013"/>
          <p14:tracePt t="9228" x="1470025" y="4070350"/>
          <p14:tracePt t="9236" x="1470025" y="4095750"/>
          <p14:tracePt t="9244" x="1470025" y="4138613"/>
          <p14:tracePt t="9254" x="1470025" y="4156075"/>
          <p14:tracePt t="9260" x="1487488" y="4206875"/>
          <p14:tracePt t="9268" x="1528763" y="4283075"/>
          <p14:tracePt t="9276" x="1589088" y="4359275"/>
          <p14:tracePt t="9285" x="1639888" y="4452938"/>
          <p14:tracePt t="9292" x="1716088" y="4546600"/>
          <p14:tracePt t="9301" x="1766888" y="4630738"/>
          <p14:tracePt t="9308" x="1827213" y="4699000"/>
          <p14:tracePt t="9317" x="1878013" y="4767263"/>
          <p14:tracePt t="9324" x="1885950" y="4775200"/>
          <p14:tracePt t="9413" x="1893888" y="4775200"/>
          <p14:tracePt t="9421" x="1920875" y="4775200"/>
          <p14:tracePt t="9428" x="1946275" y="4775200"/>
          <p14:tracePt t="9437" x="1971675" y="4784725"/>
          <p14:tracePt t="9450" x="2005013" y="4784725"/>
          <p14:tracePt t="9457" x="2030413" y="4792663"/>
          <p14:tracePt t="9467" x="2055813" y="4810125"/>
          <p14:tracePt t="9472" x="2055813" y="4818063"/>
          <p14:tracePt t="9514" x="2047875" y="4818063"/>
          <p14:tracePt t="9522" x="2038350" y="4818063"/>
          <p14:tracePt t="9529" x="2005013" y="4835525"/>
          <p14:tracePt t="9536" x="1979613" y="4835525"/>
          <p14:tracePt t="9544" x="1936750" y="4843463"/>
          <p14:tracePt t="9552" x="1911350" y="4852988"/>
          <p14:tracePt t="9560" x="1843088" y="4860925"/>
          <p14:tracePt t="9568" x="1741488" y="4868863"/>
          <p14:tracePt t="9577" x="1631950" y="4878388"/>
          <p14:tracePt t="9585" x="1503363" y="4894263"/>
          <p14:tracePt t="9593" x="1358900" y="4894263"/>
          <p14:tracePt t="9602" x="1206500" y="4894263"/>
          <p14:tracePt t="9609" x="1054100" y="4894263"/>
          <p14:tracePt t="9619" x="874713" y="4903788"/>
          <p14:tracePt t="9625" x="739775" y="4903788"/>
          <p14:tracePt t="9635" x="628650" y="4903788"/>
          <p14:tracePt t="9641" x="620713" y="4911725"/>
          <p14:tracePt t="9658" x="620713" y="4937125"/>
          <p14:tracePt t="9667" x="636588" y="4946650"/>
          <p14:tracePt t="9672" x="671513" y="4962525"/>
          <p14:tracePt t="9685" x="739775" y="4987925"/>
          <p14:tracePt t="9689" x="849313" y="5022850"/>
          <p14:tracePt t="9697" x="1011238" y="5073650"/>
          <p14:tracePt t="9705" x="1239838" y="5132388"/>
          <p14:tracePt t="9714" x="1503363" y="5192713"/>
          <p14:tracePt t="9721" x="1809750" y="5268913"/>
          <p14:tracePt t="9729" x="2149475" y="5319713"/>
          <p14:tracePt t="9737" x="2446338" y="5353050"/>
          <p14:tracePt t="9745" x="2693988" y="5380038"/>
          <p14:tracePt t="9753" x="2940050" y="5413375"/>
          <p14:tracePt t="9760" x="3117850" y="5430838"/>
          <p14:tracePt t="9768" x="3244850" y="5430838"/>
          <p14:tracePt t="9776" x="3348038" y="5430838"/>
          <p14:tracePt t="9784" x="3355975" y="5430838"/>
          <p14:tracePt t="9818" x="3355975" y="5413375"/>
          <p14:tracePt t="9825" x="3355975" y="5405438"/>
          <p14:tracePt t="9835" x="3355975" y="5370513"/>
          <p14:tracePt t="9841" x="3355975" y="5345113"/>
          <p14:tracePt t="9851" x="3330575" y="5302250"/>
          <p14:tracePt t="9857" x="3322638" y="5268913"/>
          <p14:tracePt t="9870" x="3297238" y="5208588"/>
          <p14:tracePt t="9873" x="3236913" y="5116513"/>
          <p14:tracePt t="9884" x="3178175" y="5013325"/>
          <p14:tracePt t="9889" x="3117850" y="4894263"/>
          <p14:tracePt t="9896" x="3074988" y="4759325"/>
          <p14:tracePt t="9905" x="3033713" y="4630738"/>
          <p14:tracePt t="9918" x="2998788" y="4486275"/>
          <p14:tracePt t="9920" x="2973388" y="4359275"/>
          <p14:tracePt t="9929" x="2973388" y="4232275"/>
          <p14:tracePt t="9937" x="2990850" y="4121150"/>
          <p14:tracePt t="9944" x="3041650" y="4011613"/>
          <p14:tracePt t="9952" x="3117850" y="3935413"/>
          <p14:tracePt t="9960" x="3219450" y="3867150"/>
          <p14:tracePt t="9968" x="3338513" y="3806825"/>
          <p14:tracePt t="9976" x="3482975" y="3773488"/>
          <p14:tracePt t="9984" x="3644900" y="3748088"/>
          <p14:tracePt t="9995" x="3832225" y="3722688"/>
          <p14:tracePt t="10002" x="4017963" y="3705225"/>
          <p14:tracePt t="10009" x="4197350" y="3713163"/>
          <p14:tracePt t="10019" x="4367213" y="3730625"/>
          <p14:tracePt t="10027" x="4494213" y="3781425"/>
          <p14:tracePt t="10036" x="4613275" y="3841750"/>
          <p14:tracePt t="10041" x="4706938" y="3908425"/>
          <p14:tracePt t="10052" x="4765675" y="3976688"/>
          <p14:tracePt t="10056" x="4818063" y="4052888"/>
          <p14:tracePt t="10066" x="4843463" y="4130675"/>
          <p14:tracePt t="10072" x="4859338" y="4197350"/>
          <p14:tracePt t="10083" x="4851400" y="4275138"/>
          <p14:tracePt t="10088" x="4826000" y="4351338"/>
          <p14:tracePt t="10096" x="4757738" y="4419600"/>
          <p14:tracePt t="10104" x="4664075" y="4460875"/>
          <p14:tracePt t="10112" x="4545013" y="4513263"/>
          <p14:tracePt t="10120" x="4418013" y="4546600"/>
          <p14:tracePt t="10128" x="4256088" y="4579938"/>
          <p14:tracePt t="10136" x="4070350" y="4605338"/>
          <p14:tracePt t="10144" x="3857625" y="4622800"/>
          <p14:tracePt t="10153" x="3652838" y="4622800"/>
          <p14:tracePt t="10160" x="3449638" y="4622800"/>
          <p14:tracePt t="10168" x="3297238" y="4622800"/>
          <p14:tracePt t="10176" x="3168650" y="4622800"/>
          <p14:tracePt t="10184" x="3067050" y="4605338"/>
          <p14:tracePt t="10192" x="2998788" y="4589463"/>
          <p14:tracePt t="10201" x="2965450" y="4564063"/>
          <p14:tracePt t="10208" x="2940050" y="4513263"/>
          <p14:tracePt t="10217" x="2922588" y="4452938"/>
          <p14:tracePt t="10224" x="2940050" y="4376738"/>
          <p14:tracePt t="10233" x="2982913" y="4291013"/>
          <p14:tracePt t="10240" x="3059113" y="4181475"/>
          <p14:tracePt t="10249" x="3152775" y="4079875"/>
          <p14:tracePt t="10257" x="3270250" y="3976688"/>
          <p14:tracePt t="10266" x="3449638" y="3857625"/>
          <p14:tracePt t="10272" x="3644900" y="3756025"/>
          <p14:tracePt t="10282" x="3832225" y="3671888"/>
          <p14:tracePt t="10288" x="4035425" y="3594100"/>
          <p14:tracePt t="10298" x="4240213" y="3535363"/>
          <p14:tracePt t="10304" x="4400550" y="3509963"/>
          <p14:tracePt t="10313" x="4545013" y="3502025"/>
          <p14:tracePt t="10320" x="4673600" y="3484563"/>
          <p14:tracePt t="10328" x="4783138" y="3484563"/>
          <p14:tracePt t="10336" x="4876800" y="3502025"/>
          <p14:tracePt t="10344" x="4962525" y="3543300"/>
          <p14:tracePt t="10352" x="5038725" y="3594100"/>
          <p14:tracePt t="10360" x="5097463" y="3646488"/>
          <p14:tracePt t="10368" x="5140325" y="3705225"/>
          <p14:tracePt t="10376" x="5183188" y="3773488"/>
          <p14:tracePt t="10384" x="5199063" y="3832225"/>
          <p14:tracePt t="10392" x="5224463" y="3908425"/>
          <p14:tracePt t="10401" x="5233988" y="3994150"/>
          <p14:tracePt t="10408" x="5233988" y="4079875"/>
          <p14:tracePt t="10417" x="5233988" y="4164013"/>
          <p14:tracePt t="10424" x="5199063" y="4257675"/>
          <p14:tracePt t="10433" x="5132388" y="4333875"/>
          <p14:tracePt t="10440" x="5038725" y="4410075"/>
          <p14:tracePt t="10449" x="4927600" y="4486275"/>
          <p14:tracePt t="10456" x="4800600" y="4546600"/>
          <p14:tracePt t="10466" x="4646613" y="4605338"/>
          <p14:tracePt t="10472" x="4443413" y="4665663"/>
          <p14:tracePt t="10482" x="4222750" y="4708525"/>
          <p14:tracePt t="10488" x="4002088" y="4741863"/>
          <p14:tracePt t="10498" x="3763963" y="4749800"/>
          <p14:tracePt t="10505" x="3533775" y="4749800"/>
          <p14:tracePt t="10513" x="3330575" y="4749800"/>
          <p14:tracePt t="10520" x="3168650" y="4749800"/>
          <p14:tracePt t="10528" x="3059113" y="4724400"/>
          <p14:tracePt t="10536" x="2982913" y="4708525"/>
          <p14:tracePt t="10544" x="2930525" y="4673600"/>
          <p14:tracePt t="10552" x="2905125" y="4640263"/>
          <p14:tracePt t="10560" x="2897188" y="4597400"/>
          <p14:tracePt t="10568" x="2897188" y="4538663"/>
          <p14:tracePt t="10576" x="2930525" y="4460875"/>
          <p14:tracePt t="10584" x="2990850" y="4351338"/>
          <p14:tracePt t="10592" x="3067050" y="4249738"/>
          <p14:tracePt t="10600" x="3168650" y="4121150"/>
          <p14:tracePt t="10608" x="3279775" y="4019550"/>
          <p14:tracePt t="10617" x="3381375" y="3908425"/>
          <p14:tracePt t="10624" x="3508375" y="3816350"/>
          <p14:tracePt t="10633" x="3627438" y="3713163"/>
          <p14:tracePt t="10640" x="3746500" y="3636963"/>
          <p14:tracePt t="10649" x="3865563" y="3594100"/>
          <p14:tracePt t="10656" x="3967163" y="3560763"/>
          <p14:tracePt t="10666" x="4060825" y="3535363"/>
          <p14:tracePt t="10672" x="4146550" y="3527425"/>
          <p14:tracePt t="10682" x="4214813" y="3517900"/>
          <p14:tracePt t="10688" x="4291013" y="3517900"/>
          <p14:tracePt t="10699" x="4367213" y="3552825"/>
          <p14:tracePt t="10704" x="4443413" y="3594100"/>
          <p14:tracePt t="10712" x="4511675" y="3646488"/>
          <p14:tracePt t="10720" x="4562475" y="3713163"/>
          <p14:tracePt t="10728" x="4605338" y="3790950"/>
          <p14:tracePt t="10736" x="4638675" y="3892550"/>
          <p14:tracePt t="10744" x="4664075" y="3994150"/>
          <p14:tracePt t="10752" x="4673600" y="4095750"/>
          <p14:tracePt t="10760" x="4689475" y="4197350"/>
          <p14:tracePt t="10768" x="4689475" y="4291013"/>
          <p14:tracePt t="10776" x="4673600" y="4384675"/>
          <p14:tracePt t="10784" x="4630738" y="4460875"/>
          <p14:tracePt t="10792" x="4579938" y="4513263"/>
          <p14:tracePt t="10800" x="4511675" y="4564063"/>
          <p14:tracePt t="10808" x="4435475" y="4614863"/>
          <p14:tracePt t="10817" x="4332288" y="4648200"/>
          <p14:tracePt t="10824" x="4214813" y="4665663"/>
          <p14:tracePt t="10833" x="4103688" y="4683125"/>
          <p14:tracePt t="10840" x="3976688" y="4691063"/>
          <p14:tracePt t="10849" x="3865563" y="4691063"/>
          <p14:tracePt t="10856" x="3746500" y="4691063"/>
          <p14:tracePt t="10869" x="3644900" y="4665663"/>
          <p14:tracePt t="10873" x="3543300" y="4630738"/>
          <p14:tracePt t="10884" x="3467100" y="4597400"/>
          <p14:tracePt t="10890" x="3406775" y="4554538"/>
          <p14:tracePt t="10900" x="3363913" y="4503738"/>
          <p14:tracePt t="10904" x="3330575" y="4445000"/>
          <p14:tracePt t="10914" x="3313113" y="4368800"/>
          <p14:tracePt t="10920" x="3297238" y="4291013"/>
          <p14:tracePt t="10928" x="3305175" y="4206875"/>
          <p14:tracePt t="10937" x="3338513" y="4130675"/>
          <p14:tracePt t="10946" x="3381375" y="4052888"/>
          <p14:tracePt t="10954" x="3432175" y="3976688"/>
          <p14:tracePt t="10960" x="3500438" y="3908425"/>
          <p14:tracePt t="10970" x="3594100" y="3867150"/>
          <p14:tracePt t="10976" x="3678238" y="3824288"/>
          <p14:tracePt t="10984" x="3781425" y="3790950"/>
          <p14:tracePt t="10993" x="3900488" y="3763963"/>
          <p14:tracePt t="11000" x="4010025" y="3756025"/>
          <p14:tracePt t="11008" x="4111625" y="3756025"/>
          <p14:tracePt t="11016" x="4214813" y="3756025"/>
          <p14:tracePt t="11025" x="4316413" y="3773488"/>
          <p14:tracePt t="11033" x="4418013" y="3798888"/>
          <p14:tracePt t="11040" x="4503738" y="3832225"/>
          <p14:tracePt t="11049" x="4579938" y="3875088"/>
          <p14:tracePt t="11056" x="4656138" y="3935413"/>
          <p14:tracePt t="11065" x="4706938" y="3976688"/>
          <p14:tracePt t="11072" x="4749800" y="4027488"/>
          <p14:tracePt t="11082" x="4783138" y="4070350"/>
          <p14:tracePt t="11088" x="4800600" y="4121150"/>
          <p14:tracePt t="11098" x="4800600" y="4138613"/>
          <p14:tracePt t="11104" x="4800600" y="4164013"/>
          <p14:tracePt t="11112" x="4791075" y="4197350"/>
          <p14:tracePt t="11120" x="4765675" y="4214813"/>
          <p14:tracePt t="11128" x="4740275" y="4232275"/>
          <p14:tracePt t="11136" x="4706938" y="4249738"/>
          <p14:tracePt t="11144" x="4664075" y="4265613"/>
          <p14:tracePt t="11152" x="4613275" y="4291013"/>
          <p14:tracePt t="11160" x="4570413" y="4308475"/>
          <p14:tracePt t="11168" x="4554538" y="4316413"/>
          <p14:tracePt t="11176" x="4519613" y="4316413"/>
          <p14:tracePt t="11184" x="4486275" y="4325938"/>
          <p14:tracePt t="11208" x="4476750" y="4325938"/>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2</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10,000 timings</a:t>
            </a:r>
          </a:p>
          <a:p>
            <a:r>
              <a:rPr lang="en-GB" dirty="0"/>
              <a:t>Timings more consistent</a:t>
            </a:r>
          </a:p>
          <a:p>
            <a:r>
              <a:rPr lang="en-GB" dirty="0"/>
              <a:t>Control still faster than optimisation</a:t>
            </a:r>
          </a:p>
          <a:p>
            <a:r>
              <a:rPr lang="en-GB" dirty="0"/>
              <a:t>Median:</a:t>
            </a:r>
          </a:p>
          <a:p>
            <a:pPr lvl="1"/>
            <a:r>
              <a:rPr lang="en-GB" dirty="0"/>
              <a:t>Control: 0.011002s</a:t>
            </a:r>
          </a:p>
          <a:p>
            <a:pPr lvl="1"/>
            <a:r>
              <a:rPr lang="en-GB" dirty="0"/>
              <a:t>Optimised: 0.012724s</a:t>
            </a:r>
          </a:p>
          <a:p>
            <a:pPr lvl="1"/>
            <a:endParaRPr lang="en-GB" dirty="0"/>
          </a:p>
          <a:p>
            <a:r>
              <a:rPr lang="en-GB" dirty="0"/>
              <a:t>Control 0.001722 s (16%) faster   </a:t>
            </a:r>
          </a:p>
          <a:p>
            <a:endParaRPr lang="en-GB" dirty="0"/>
          </a:p>
          <a:p>
            <a:endParaRPr lang="en-GB" dirty="0"/>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6" name="Picture 5">
            <a:extLst>
              <a:ext uri="{FF2B5EF4-FFF2-40B4-BE49-F238E27FC236}">
                <a16:creationId xmlns:a16="http://schemas.microsoft.com/office/drawing/2014/main" id="{65547373-0855-4F58-9E85-77404363EDCA}"/>
              </a:ext>
            </a:extLst>
          </p:cNvPr>
          <p:cNvPicPr>
            <a:picLocks noChangeAspect="1"/>
          </p:cNvPicPr>
          <p:nvPr/>
        </p:nvPicPr>
        <p:blipFill>
          <a:blip r:embed="rId4"/>
          <a:stretch>
            <a:fillRect/>
          </a:stretch>
        </p:blipFill>
        <p:spPr>
          <a:xfrm>
            <a:off x="521299" y="2122951"/>
            <a:ext cx="5889246" cy="3468925"/>
          </a:xfrm>
          <a:prstGeom prst="rect">
            <a:avLst/>
          </a:prstGeom>
        </p:spPr>
      </p:pic>
      <p:pic>
        <p:nvPicPr>
          <p:cNvPr id="5" name="Audio 4">
            <a:hlinkClick r:id="" action="ppaction://media"/>
            <a:extLst>
              <a:ext uri="{FF2B5EF4-FFF2-40B4-BE49-F238E27FC236}">
                <a16:creationId xmlns:a16="http://schemas.microsoft.com/office/drawing/2014/main" id="{2FA7BDBE-C143-45CC-BF81-78A8CB4A4D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16728236"/>
      </p:ext>
    </p:extLst>
  </p:cSld>
  <p:clrMapOvr>
    <a:masterClrMapping/>
  </p:clrMapOvr>
  <mc:AlternateContent xmlns:mc="http://schemas.openxmlformats.org/markup-compatibility/2006">
    <mc:Choice xmlns:p14="http://schemas.microsoft.com/office/powerpoint/2010/main" Requires="p14">
      <p:transition spd="slow" p14:dur="2000" advTm="10282"/>
    </mc:Choice>
    <mc:Fallback>
      <p:transition spd="slow" advTm="10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68" x="4486275" y="4325938"/>
          <p14:tracePt t="1176" x="4511675" y="4325938"/>
          <p14:tracePt t="1184" x="4554538" y="4325938"/>
          <p14:tracePt t="1192" x="4630738" y="4325938"/>
          <p14:tracePt t="1200" x="4714875" y="4325938"/>
          <p14:tracePt t="1208" x="4818063" y="4316413"/>
          <p14:tracePt t="1216" x="4927600" y="4308475"/>
          <p14:tracePt t="1223" x="5046663" y="4283075"/>
          <p14:tracePt t="1232" x="5157788" y="4257675"/>
          <p14:tracePt t="1239" x="5276850" y="4249738"/>
          <p14:tracePt t="1249" x="5403850" y="4224338"/>
          <p14:tracePt t="1256" x="5513388" y="4197350"/>
          <p14:tracePt t="1264" x="5616575" y="4189413"/>
          <p14:tracePt t="1272" x="5692775" y="4181475"/>
          <p14:tracePt t="1281" x="5700713" y="4181475"/>
          <p14:tracePt t="1288" x="5700713" y="4171950"/>
          <p14:tracePt t="1336" x="5708650" y="4171950"/>
          <p14:tracePt t="1352" x="5726113" y="4181475"/>
          <p14:tracePt t="1359" x="5768975" y="4206875"/>
          <p14:tracePt t="1368" x="5794375" y="4224338"/>
          <p14:tracePt t="1375" x="5819775" y="4249738"/>
          <p14:tracePt t="1384" x="5853113" y="4275138"/>
          <p14:tracePt t="1391" x="5888038" y="4300538"/>
          <p14:tracePt t="1399" x="5913438" y="4316413"/>
          <p14:tracePt t="1408" x="5938838" y="4341813"/>
          <p14:tracePt t="1416" x="5956300" y="4359275"/>
          <p14:tracePt t="1424" x="5972175" y="4394200"/>
          <p14:tracePt t="1432" x="5997575" y="4410075"/>
          <p14:tracePt t="1439" x="5997575" y="4419600"/>
          <p14:tracePt t="1449" x="6015038" y="4445000"/>
          <p14:tracePt t="1455" x="6024563" y="4460875"/>
          <p14:tracePt t="1465" x="6040438" y="4478338"/>
          <p14:tracePt t="1472" x="6057900" y="4486275"/>
          <p14:tracePt t="1480" x="6065838" y="4503738"/>
          <p14:tracePt t="1488" x="6075363" y="4538663"/>
          <p14:tracePt t="1497" x="6091238" y="4554538"/>
          <p14:tracePt t="1504" x="6100763" y="4564063"/>
          <p14:tracePt t="1512" x="6108700" y="4572000"/>
          <p14:tracePt t="1520" x="6126163" y="4589463"/>
          <p14:tracePt t="1536" x="6126163" y="4605338"/>
          <p14:tracePt t="1543" x="6126163" y="4630738"/>
          <p14:tracePt t="1552" x="6126163" y="4648200"/>
          <p14:tracePt t="1559" x="6126163" y="4665663"/>
          <p14:tracePt t="1568" x="6126163" y="4691063"/>
          <p14:tracePt t="1575" x="6126163" y="4708525"/>
          <p14:tracePt t="1583" x="6126163" y="4716463"/>
          <p14:tracePt t="1591" x="6126163" y="4733925"/>
          <p14:tracePt t="1599" x="6126163" y="4741863"/>
          <p14:tracePt t="1608" x="6126163" y="4749800"/>
          <p14:tracePt t="1616" x="6126163" y="4767263"/>
          <p14:tracePt t="1623" x="6126163" y="4784725"/>
          <p14:tracePt t="1632" x="6126163" y="4792663"/>
          <p14:tracePt t="1640" x="6126163" y="4810125"/>
          <p14:tracePt t="1648" x="6126163" y="4827588"/>
          <p14:tracePt t="1656" x="6134100" y="4835525"/>
          <p14:tracePt t="1665" x="6142038" y="4852988"/>
          <p14:tracePt t="1673" x="6159500" y="4860925"/>
          <p14:tracePt t="1681" x="6202363" y="4886325"/>
          <p14:tracePt t="1687" x="6235700" y="4894263"/>
          <p14:tracePt t="1697" x="6270625" y="4903788"/>
          <p14:tracePt t="1705" x="6303963" y="4911725"/>
          <p14:tracePt t="1716" x="6321425" y="4911725"/>
          <p14:tracePt t="1720" x="6354763" y="4919663"/>
          <p14:tracePt t="1728" x="6397625" y="4919663"/>
          <p14:tracePt t="1736" x="6423025" y="4919663"/>
          <p14:tracePt t="1744" x="6465888" y="4919663"/>
          <p14:tracePt t="1752" x="6508750" y="4919663"/>
          <p14:tracePt t="1760" x="6550025" y="4919663"/>
          <p14:tracePt t="1768" x="6584950" y="4919663"/>
          <p14:tracePt t="1776" x="6592888" y="4919663"/>
          <p14:tracePt t="1816" x="6600825" y="4929188"/>
          <p14:tracePt t="1832" x="6610350" y="4937125"/>
          <p14:tracePt t="1840" x="6618288" y="4937125"/>
          <p14:tracePt t="1848" x="6618288" y="4954588"/>
          <p14:tracePt t="1856" x="6635750" y="4962525"/>
          <p14:tracePt t="1864" x="6635750" y="4972050"/>
          <p14:tracePt t="1871" x="6635750" y="4979988"/>
          <p14:tracePt t="1898" x="6653213" y="5038725"/>
          <p14:tracePt t="1905" x="6653213" y="5048250"/>
          <p14:tracePt t="1914" x="6653213" y="5064125"/>
          <p14:tracePt t="1920" x="6653213" y="5081588"/>
          <p14:tracePt t="1928" x="6661150" y="5091113"/>
          <p14:tracePt t="1936" x="6661150" y="5099050"/>
          <p14:tracePt t="1944" x="6669088" y="5106988"/>
          <p14:tracePt t="1952" x="6669088" y="5116513"/>
          <p14:tracePt t="1959" x="6678613" y="5132388"/>
          <p14:tracePt t="1967" x="6678613" y="5141913"/>
          <p14:tracePt t="2008" x="6686550" y="5149850"/>
          <p14:tracePt t="2071" x="6694488" y="5157788"/>
          <p14:tracePt t="2082" x="6704013" y="5167313"/>
          <p14:tracePt t="2087" x="6711950" y="5167313"/>
          <p14:tracePt t="2119" x="6719888" y="5175250"/>
          <p14:tracePt t="2136" x="6737350" y="5192713"/>
          <p14:tracePt t="2152" x="6754813" y="5200650"/>
          <p14:tracePt t="2160" x="6762750" y="5208588"/>
          <p14:tracePt t="2168" x="6762750" y="5218113"/>
          <p14:tracePt t="2177" x="6780213" y="5218113"/>
          <p14:tracePt t="2185" x="6788150" y="5226050"/>
          <p14:tracePt t="2193" x="6788150" y="5243513"/>
          <p14:tracePt t="2200" x="6797675" y="5243513"/>
          <p14:tracePt t="2208" x="6813550" y="5260975"/>
          <p14:tracePt t="2216" x="6813550" y="5268913"/>
          <p14:tracePt t="2239" x="6813550" y="5276850"/>
          <p14:tracePt t="2249" x="6813550" y="5286375"/>
          <p14:tracePt t="2328" x="6823075" y="5294313"/>
          <p14:tracePt t="2408" x="6831013" y="5294313"/>
          <p14:tracePt t="2440" x="6831013" y="5302250"/>
          <p14:tracePt t="2508" x="6838950" y="5302250"/>
          <p14:tracePt t="2584" x="6848475" y="5302250"/>
          <p14:tracePt t="2600" x="6856413" y="5302250"/>
          <p14:tracePt t="2607" x="6856413" y="5294313"/>
          <p14:tracePt t="2616" x="6864350" y="5286375"/>
          <p14:tracePt t="2624" x="6873875" y="5276850"/>
          <p14:tracePt t="2648" x="6881813" y="5260975"/>
          <p14:tracePt t="2657" x="6889750" y="5251450"/>
          <p14:tracePt t="2665" x="6889750" y="5243513"/>
          <p14:tracePt t="2672" x="6899275" y="5235575"/>
          <p14:tracePt t="2681" x="6907213" y="5226050"/>
          <p14:tracePt t="2687" x="6915150" y="5218113"/>
          <p14:tracePt t="2696" x="6932613" y="5208588"/>
          <p14:tracePt t="2706" x="6950075" y="5192713"/>
          <p14:tracePt t="2714" x="6950075" y="5183188"/>
          <p14:tracePt t="2720" x="6967538" y="5175250"/>
          <p14:tracePt t="2728" x="6975475" y="5167313"/>
          <p14:tracePt t="2736" x="7000875" y="5149850"/>
          <p14:tracePt t="2744" x="7008813" y="5149850"/>
          <p14:tracePt t="2760" x="7026275" y="5124450"/>
          <p14:tracePt t="2768" x="7026275" y="5116513"/>
          <p14:tracePt t="2775" x="7034213" y="5116513"/>
          <p14:tracePt t="2791" x="7043738" y="5106988"/>
          <p14:tracePt t="2808" x="7043738" y="5099050"/>
          <p14:tracePt t="3264" x="7026275" y="5099050"/>
          <p14:tracePt t="3272" x="7000875" y="5099050"/>
          <p14:tracePt t="3281" x="6983413" y="5099050"/>
          <p14:tracePt t="3288" x="6958013" y="5116513"/>
          <p14:tracePt t="3298" x="6942138" y="5124450"/>
          <p14:tracePt t="3304" x="6915150" y="5124450"/>
          <p14:tracePt t="3314" x="6881813" y="5141913"/>
          <p14:tracePt t="3330" x="6864350" y="5157788"/>
          <p14:tracePt t="3336" x="6856413" y="5157788"/>
          <p14:tracePt t="3344" x="6848475" y="5167313"/>
          <p14:tracePt t="3352" x="6838950" y="5167313"/>
          <p14:tracePt t="3360" x="6831013" y="5167313"/>
          <p14:tracePt t="3368" x="6823075" y="5167313"/>
          <p14:tracePt t="3376" x="6813550" y="5167313"/>
          <p14:tracePt t="3392" x="6805613" y="5167313"/>
          <p14:tracePt t="3463" x="6797675" y="5167313"/>
          <p14:tracePt t="3471" x="6780213" y="5175250"/>
          <p14:tracePt t="3487" x="6745288" y="5183188"/>
          <p14:tracePt t="3497" x="6729413" y="5192713"/>
          <p14:tracePt t="3504" x="6711950" y="5200650"/>
          <p14:tracePt t="3513" x="6678613" y="5208588"/>
          <p14:tracePt t="3520" x="6653213" y="5218113"/>
          <p14:tracePt t="3530" x="6643688" y="5218113"/>
          <p14:tracePt t="3535" x="6618288" y="5235575"/>
          <p14:tracePt t="3544" x="6600825" y="5243513"/>
          <p14:tracePt t="3552" x="6584950" y="5251450"/>
          <p14:tracePt t="3560" x="6559550" y="5260975"/>
          <p14:tracePt t="3568" x="6550025" y="5260975"/>
          <p14:tracePt t="3575" x="6542088" y="5268913"/>
          <p14:tracePt t="3584" x="6534150" y="5268913"/>
          <p14:tracePt t="3592" x="6524625" y="5276850"/>
          <p14:tracePt t="3599" x="6516688" y="5286375"/>
          <p14:tracePt t="3616" x="6491288" y="5302250"/>
          <p14:tracePt t="3623" x="6473825" y="5311775"/>
          <p14:tracePt t="3631" x="6465888" y="5327650"/>
          <p14:tracePt t="3640" x="6465888" y="5337175"/>
          <p14:tracePt t="3648" x="6456363" y="5345113"/>
          <p14:tracePt t="3655" x="6430963" y="5370513"/>
          <p14:tracePt t="3682" x="6430963" y="5380038"/>
          <p14:tracePt t="3697" x="6423025" y="5387975"/>
          <p14:tracePt t="3703" x="6415088" y="5387975"/>
          <p14:tracePt t="3713" x="6415088" y="5405438"/>
          <p14:tracePt t="3720" x="6415088" y="5413375"/>
          <p14:tracePt t="3729" x="6415088" y="5421313"/>
          <p14:tracePt t="3735" x="6415088" y="5430838"/>
          <p14:tracePt t="3744" x="6415088" y="5438775"/>
          <p14:tracePt t="3760" x="6415088" y="5456238"/>
          <p14:tracePt t="3768" x="6415088" y="5464175"/>
          <p14:tracePt t="3775" x="6415088" y="5472113"/>
          <p14:tracePt t="3784" x="6415088" y="5489575"/>
          <p14:tracePt t="3792" x="6415088" y="5507038"/>
          <p14:tracePt t="3800" x="6415088" y="5524500"/>
          <p14:tracePt t="3823" x="6415088" y="5532438"/>
          <p14:tracePt t="3831" x="6415088" y="5540375"/>
          <p14:tracePt t="3840" x="6415088" y="5549900"/>
          <p14:tracePt t="3856" x="6423025" y="5549900"/>
          <p14:tracePt t="3864" x="6430963" y="5549900"/>
          <p14:tracePt t="3896" x="6456363" y="5565775"/>
          <p14:tracePt t="3904" x="6473825" y="5565775"/>
          <p14:tracePt t="3912" x="6499225" y="5575300"/>
          <p14:tracePt t="3919" x="6508750" y="5575300"/>
          <p14:tracePt t="3929" x="6516688" y="5575300"/>
          <p14:tracePt t="3935" x="6524625" y="5575300"/>
          <p14:tracePt t="3944" x="6534150" y="5575300"/>
          <p14:tracePt t="3951" x="6542088" y="5575300"/>
          <p14:tracePt t="3960" x="6550025" y="5575300"/>
          <p14:tracePt t="3968" x="6567488" y="5575300"/>
          <p14:tracePt t="3975" x="6575425" y="5575300"/>
          <p14:tracePt t="3992" x="6584950" y="5575300"/>
          <p14:tracePt t="4000" x="6592888" y="5575300"/>
          <p14:tracePt t="4020" x="6610350" y="5575300"/>
          <p14:tracePt t="4030" x="6618288" y="5575300"/>
          <p14:tracePt t="4044" x="6626225" y="5565775"/>
          <p14:tracePt t="4051" x="6635750" y="5557838"/>
          <p14:tracePt t="4084" x="6643688" y="5549900"/>
          <p14:tracePt t="4260" x="6643688" y="5540375"/>
          <p14:tracePt t="4268" x="6643688" y="5532438"/>
          <p14:tracePt t="4324" x="6653213" y="5532438"/>
          <p14:tracePt t="4357" x="6669088" y="5532438"/>
          <p14:tracePt t="4372" x="6678613" y="5524500"/>
          <p14:tracePt t="5148" x="6678613" y="5514975"/>
          <p14:tracePt t="5476" x="6669088" y="5507038"/>
          <p14:tracePt t="5492" x="6661150" y="5497513"/>
          <p14:tracePt t="5499" x="6661150" y="5489575"/>
          <p14:tracePt t="5508" x="6661150" y="5481638"/>
          <p14:tracePt t="5524" x="6661150" y="5472113"/>
          <p14:tracePt t="5540" x="6661150" y="5464175"/>
          <p14:tracePt t="5732" x="6653213" y="5456238"/>
          <p14:tracePt t="5740" x="6643688" y="5456238"/>
          <p14:tracePt t="5747" x="6600825" y="5464175"/>
          <p14:tracePt t="5756" x="6567488" y="5481638"/>
          <p14:tracePt t="5763" x="6524625" y="5497513"/>
          <p14:tracePt t="5771" x="6499225" y="5507038"/>
          <p14:tracePt t="5780" x="6483350" y="5507038"/>
          <p14:tracePt t="5787" x="6440488" y="5514975"/>
          <p14:tracePt t="5797" x="6405563" y="5514975"/>
          <p14:tracePt t="5804" x="6380163" y="5524500"/>
          <p14:tracePt t="5813" x="6346825" y="5532438"/>
          <p14:tracePt t="5820" x="6321425" y="5540375"/>
          <p14:tracePt t="5829" x="6270625" y="5549900"/>
          <p14:tracePt t="5836" x="6235700" y="5557838"/>
          <p14:tracePt t="5846" x="6194425" y="5583238"/>
          <p14:tracePt t="5851" x="6142038" y="5591175"/>
          <p14:tracePt t="5860" x="6108700" y="5600700"/>
          <p14:tracePt t="5867" x="6100763" y="5600700"/>
          <p14:tracePt t="5875" x="6065838" y="5600700"/>
          <p14:tracePt t="5884" x="6040438" y="5600700"/>
          <p14:tracePt t="5896" x="6032500" y="5600700"/>
          <p14:tracePt t="5900" x="6015038" y="5600700"/>
          <p14:tracePt t="5907" x="6007100" y="5600700"/>
          <p14:tracePt t="5916" x="5989638" y="5600700"/>
          <p14:tracePt t="5924" x="5964238" y="5600700"/>
          <p14:tracePt t="5931" x="5956300" y="5600700"/>
          <p14:tracePt t="5939" x="5938838" y="5600700"/>
          <p14:tracePt t="5947" x="5913438" y="5600700"/>
          <p14:tracePt t="5955" x="5895975" y="5600700"/>
          <p14:tracePt t="5964" x="5880100" y="5600700"/>
          <p14:tracePt t="5972" x="5853113" y="5600700"/>
          <p14:tracePt t="5980" x="5845175" y="5600700"/>
          <p14:tracePt t="5988" x="5811838" y="5600700"/>
          <p14:tracePt t="5996" x="5776913" y="5600700"/>
          <p14:tracePt t="6004" x="5761038" y="5600700"/>
          <p14:tracePt t="6013" x="5718175" y="5600700"/>
          <p14:tracePt t="6019" x="5667375" y="5600700"/>
          <p14:tracePt t="6029" x="5641975" y="5600700"/>
          <p14:tracePt t="6035" x="5599113" y="5600700"/>
          <p14:tracePt t="6045" x="5573713" y="5600700"/>
          <p14:tracePt t="6051" x="5538788" y="5600700"/>
          <p14:tracePt t="6060" x="5513388" y="5600700"/>
          <p14:tracePt t="6067" x="5472113" y="5600700"/>
          <p14:tracePt t="6076" x="5437188" y="5600700"/>
          <p14:tracePt t="6084" x="5394325" y="5600700"/>
          <p14:tracePt t="6092" x="5353050" y="5600700"/>
          <p14:tracePt t="6100" x="5292725" y="5600700"/>
          <p14:tracePt t="6107" x="5224463" y="5600700"/>
          <p14:tracePt t="6116" x="5148263" y="5600700"/>
          <p14:tracePt t="6124" x="5089525" y="5600700"/>
          <p14:tracePt t="6132" x="5021263" y="5600700"/>
          <p14:tracePt t="6140" x="4962525" y="5600700"/>
          <p14:tracePt t="6147" x="4919663" y="5591175"/>
          <p14:tracePt t="6155" x="4859338" y="5591175"/>
          <p14:tracePt t="6165" x="4800600" y="5583238"/>
          <p14:tracePt t="6171" x="4740275" y="5583238"/>
          <p14:tracePt t="6181" x="4699000" y="5583238"/>
          <p14:tracePt t="6188" x="4638675" y="5565775"/>
          <p14:tracePt t="6196" x="4595813" y="5565775"/>
          <p14:tracePt t="6203" x="4537075" y="5565775"/>
          <p14:tracePt t="6212" x="4494213" y="5557838"/>
          <p14:tracePt t="6221" x="4435475" y="5549900"/>
          <p14:tracePt t="6228" x="4375150" y="5540375"/>
          <p14:tracePt t="6235" x="4324350" y="5532438"/>
          <p14:tracePt t="6245" x="4265613" y="5524500"/>
          <p14:tracePt t="6251" x="4205288" y="5524500"/>
          <p14:tracePt t="6262" x="4137025" y="5507038"/>
          <p14:tracePt t="6267" x="4060825" y="5497513"/>
          <p14:tracePt t="6276" x="4002088" y="5489575"/>
          <p14:tracePt t="6283" x="3933825" y="5481638"/>
          <p14:tracePt t="6291" x="3857625" y="5472113"/>
          <p14:tracePt t="6300" x="3781425" y="5456238"/>
          <p14:tracePt t="6308" x="3695700" y="5446713"/>
          <p14:tracePt t="6316" x="3611563" y="5438775"/>
          <p14:tracePt t="6323" x="3525838" y="5430838"/>
          <p14:tracePt t="6332" x="3441700" y="5430838"/>
          <p14:tracePt t="6339" x="3355975" y="5413375"/>
          <p14:tracePt t="6347" x="3270250" y="5413375"/>
          <p14:tracePt t="6356" x="3178175" y="5413375"/>
          <p14:tracePt t="6363" x="3109913" y="5405438"/>
          <p14:tracePt t="6371" x="3033713" y="5405438"/>
          <p14:tracePt t="6380" x="2965450" y="5395913"/>
          <p14:tracePt t="6387" x="2889250" y="5395913"/>
          <p14:tracePt t="6397" x="2828925" y="5387975"/>
          <p14:tracePt t="6404" x="2778125" y="5387975"/>
          <p14:tracePt t="6413" x="2735263" y="5387975"/>
          <p14:tracePt t="6419" x="2684463" y="5380038"/>
          <p14:tracePt t="6428" x="2641600" y="5370513"/>
          <p14:tracePt t="6436" x="2600325" y="5370513"/>
          <p14:tracePt t="6445" x="2565400" y="5362575"/>
          <p14:tracePt t="6451" x="2532063" y="5353050"/>
          <p14:tracePt t="6464" x="2514600" y="5337175"/>
          <p14:tracePt t="6470" x="2471738" y="5327650"/>
          <p14:tracePt t="6477" x="2463800" y="5319713"/>
          <p14:tracePt t="6484" x="2446338" y="5311775"/>
          <p14:tracePt t="6492" x="2420938" y="5294313"/>
          <p14:tracePt t="6499" x="2405063" y="5294313"/>
          <p14:tracePt t="6508" x="2395538" y="5286375"/>
          <p14:tracePt t="6516" x="2379663" y="5268913"/>
          <p14:tracePt t="6523" x="2352675" y="5260975"/>
          <p14:tracePt t="6531" x="2344738" y="5251450"/>
          <p14:tracePt t="6539" x="2336800" y="5243513"/>
          <p14:tracePt t="6548" x="2327275" y="5226050"/>
          <p14:tracePt t="6555" x="2319338" y="5208588"/>
          <p14:tracePt t="6580" x="2319338" y="5200650"/>
          <p14:tracePt t="6588" x="2319338" y="5192713"/>
          <p14:tracePt t="6596" x="2319338" y="5183188"/>
          <p14:tracePt t="6725" x="2301875" y="5157788"/>
          <p14:tracePt t="6740" x="2276475" y="5149850"/>
          <p14:tracePt t="6747" x="2268538" y="5149850"/>
          <p14:tracePt t="6756" x="2260600" y="5132388"/>
          <p14:tracePt t="6764" x="2251075" y="5124450"/>
          <p14:tracePt t="6771" x="2235200" y="5116513"/>
          <p14:tracePt t="6781" x="2208213" y="5091113"/>
          <p14:tracePt t="6787" x="2192338" y="5073650"/>
          <p14:tracePt t="6796" x="2174875" y="5056188"/>
          <p14:tracePt t="6813" x="2149475" y="5030788"/>
          <p14:tracePt t="6820" x="2141538" y="5005388"/>
          <p14:tracePt t="6828" x="2132013" y="4979988"/>
          <p14:tracePt t="6836" x="2132013" y="4946650"/>
          <p14:tracePt t="6844" x="2124075" y="4911725"/>
          <p14:tracePt t="6852" x="2124075" y="4878388"/>
          <p14:tracePt t="6862" x="2124075" y="4843463"/>
          <p14:tracePt t="6868" x="2124075" y="4827588"/>
          <p14:tracePt t="6876" x="2124075" y="4792663"/>
          <p14:tracePt t="6884" x="2124075" y="4759325"/>
          <p14:tracePt t="6897" x="2124075" y="4716463"/>
          <p14:tracePt t="6899" x="2124075" y="4673600"/>
          <p14:tracePt t="6909" x="2124075" y="4630738"/>
          <p14:tracePt t="6915" x="2124075" y="4572000"/>
          <p14:tracePt t="6923" x="2124075" y="4529138"/>
          <p14:tracePt t="6932" x="2124075" y="4486275"/>
          <p14:tracePt t="6941" x="2124075" y="4452938"/>
          <p14:tracePt t="6947" x="2124075" y="4410075"/>
          <p14:tracePt t="6956" x="2124075" y="4368800"/>
          <p14:tracePt t="6964" x="2124075" y="4325938"/>
          <p14:tracePt t="6971" x="2124075" y="4291013"/>
          <p14:tracePt t="6983" x="2124075" y="4257675"/>
          <p14:tracePt t="6991" x="2124075" y="4232275"/>
          <p14:tracePt t="7000" x="2132013" y="4206875"/>
          <p14:tracePt t="7007" x="2149475" y="4171950"/>
          <p14:tracePt t="7015" x="2166938" y="4138613"/>
          <p14:tracePt t="7025" x="2182813" y="4105275"/>
          <p14:tracePt t="7032" x="2208213" y="4062413"/>
          <p14:tracePt t="7041" x="2225675" y="4052888"/>
          <p14:tracePt t="7048" x="2276475" y="4011613"/>
          <p14:tracePt t="7055" x="2293938" y="3986213"/>
          <p14:tracePt t="7063" x="2311400" y="3960813"/>
          <p14:tracePt t="7072" x="2362200" y="3925888"/>
          <p14:tracePt t="7080" x="2405063" y="3892550"/>
          <p14:tracePt t="7087" x="2430463" y="3883025"/>
          <p14:tracePt t="7096" x="2446338" y="3883025"/>
          <p14:tracePt t="7103" x="2481263" y="3883025"/>
          <p14:tracePt t="7113" x="2514600" y="3875088"/>
          <p14:tracePt t="7120" x="2557463" y="3857625"/>
          <p14:tracePt t="7129" x="2608263" y="3849688"/>
          <p14:tracePt t="7136" x="2651125" y="3841750"/>
          <p14:tracePt t="7145" x="2693988" y="3841750"/>
          <p14:tracePt t="7152" x="2727325" y="3841750"/>
          <p14:tracePt t="7161" x="2770188" y="3841750"/>
          <p14:tracePt t="7168" x="2803525" y="3841750"/>
          <p14:tracePt t="7176" x="2846388" y="3841750"/>
          <p14:tracePt t="7184" x="2889250" y="3841750"/>
          <p14:tracePt t="7192" x="2930525" y="3841750"/>
          <p14:tracePt t="7200" x="2973388" y="3841750"/>
          <p14:tracePt t="7207" x="3041650" y="3867150"/>
          <p14:tracePt t="7216" x="3092450" y="3892550"/>
          <p14:tracePt t="7223" x="3135313" y="3925888"/>
          <p14:tracePt t="7232" x="3178175" y="3960813"/>
          <p14:tracePt t="7240" x="3211513" y="3994150"/>
          <p14:tracePt t="7247" x="3244850" y="4027488"/>
          <p14:tracePt t="7256" x="3262313" y="4062413"/>
          <p14:tracePt t="7264" x="3279775" y="4095750"/>
          <p14:tracePt t="7271" x="3297238" y="4130675"/>
          <p14:tracePt t="7280" x="3305175" y="4164013"/>
          <p14:tracePt t="7288" x="3313113" y="4214813"/>
          <p14:tracePt t="7296" x="3322638" y="4257675"/>
          <p14:tracePt t="7303" x="3330575" y="4300538"/>
          <p14:tracePt t="7313" x="3330575" y="4359275"/>
          <p14:tracePt t="7319" x="3330575" y="4419600"/>
          <p14:tracePt t="7329" x="3330575" y="4478338"/>
          <p14:tracePt t="7336" x="3330575" y="4538663"/>
          <p14:tracePt t="7345" x="3330575" y="4605338"/>
          <p14:tracePt t="7352" x="3313113" y="4683125"/>
          <p14:tracePt t="7361" x="3297238" y="4759325"/>
          <p14:tracePt t="7367" x="3279775" y="4818063"/>
          <p14:tracePt t="7376" x="3254375" y="4878388"/>
          <p14:tracePt t="7383" x="3236913" y="4929188"/>
          <p14:tracePt t="7391" x="3203575" y="4972050"/>
          <p14:tracePt t="7400" x="3168650" y="5022850"/>
          <p14:tracePt t="7408" x="3127375" y="5073650"/>
          <p14:tracePt t="7416" x="3074988" y="5132388"/>
          <p14:tracePt t="7423" x="3008313" y="5183188"/>
          <p14:tracePt t="7431" x="2955925" y="5235575"/>
          <p14:tracePt t="7440" x="2889250" y="5286375"/>
          <p14:tracePt t="7447" x="2828925" y="5345113"/>
          <p14:tracePt t="7455" x="2744788" y="5387975"/>
          <p14:tracePt t="7463" x="2668588" y="5430838"/>
          <p14:tracePt t="7472" x="2565400" y="5481638"/>
          <p14:tracePt t="7480" x="2481263" y="5497513"/>
          <p14:tracePt t="7487" x="2387600" y="5524500"/>
          <p14:tracePt t="7496" x="2301875" y="5532438"/>
          <p14:tracePt t="7503" x="2217738" y="5532438"/>
          <p14:tracePt t="7512" x="2132013" y="5532438"/>
          <p14:tracePt t="7519" x="2065338" y="5532438"/>
          <p14:tracePt t="7529" x="1987550" y="5507038"/>
          <p14:tracePt t="7535" x="1920875" y="5481638"/>
          <p14:tracePt t="7546" x="1868488" y="5430838"/>
          <p14:tracePt t="7551" x="1827213" y="5380038"/>
          <p14:tracePt t="7561" x="1801813" y="5311775"/>
          <p14:tracePt t="7567" x="1776413" y="5251450"/>
          <p14:tracePt t="7575" x="1758950" y="5192713"/>
          <p14:tracePt t="7583" x="1749425" y="5116513"/>
          <p14:tracePt t="7592" x="1749425" y="5048250"/>
          <p14:tracePt t="7599" x="1749425" y="4972050"/>
          <p14:tracePt t="7608" x="1749425" y="4919663"/>
          <p14:tracePt t="7615" x="1749425" y="4843463"/>
          <p14:tracePt t="7624" x="1749425" y="4775200"/>
          <p14:tracePt t="7632" x="1749425" y="4716463"/>
          <p14:tracePt t="7640" x="1766888" y="4657725"/>
          <p14:tracePt t="7648" x="1801813" y="4589463"/>
          <p14:tracePt t="7655" x="1835150" y="4529138"/>
          <p14:tracePt t="7663" x="1885950" y="4452938"/>
          <p14:tracePt t="7672" x="1954213" y="4384675"/>
          <p14:tracePt t="7680" x="2022475" y="4316413"/>
          <p14:tracePt t="7687" x="2098675" y="4249738"/>
          <p14:tracePt t="7696" x="2192338" y="4181475"/>
          <p14:tracePt t="7703" x="2293938" y="4121150"/>
          <p14:tracePt t="7712" x="2387600" y="4062413"/>
          <p14:tracePt t="7719" x="2481263" y="4019550"/>
          <p14:tracePt t="7729" x="2557463" y="3986213"/>
          <p14:tracePt t="7735" x="2616200" y="3960813"/>
          <p14:tracePt t="7745" x="2625725" y="3951288"/>
          <p14:tracePt t="7751" x="2659063" y="3925888"/>
          <p14:tracePt t="7761" x="2709863" y="3908425"/>
          <p14:tracePt t="7767" x="2719388" y="3908425"/>
          <p14:tracePt t="7783" x="2727325" y="3908425"/>
          <p14:tracePt t="7791" x="2760663" y="3908425"/>
          <p14:tracePt t="7799" x="2786063" y="3908425"/>
          <p14:tracePt t="7807" x="2820988" y="3943350"/>
          <p14:tracePt t="7815" x="2838450" y="3994150"/>
          <p14:tracePt t="7823" x="2838450" y="4037013"/>
          <p14:tracePt t="7831" x="2854325" y="4070350"/>
          <p14:tracePt t="7839" x="2854325" y="4095750"/>
          <p14:tracePt t="7847" x="2854325" y="4130675"/>
          <p14:tracePt t="7855" x="2854325" y="4171950"/>
          <p14:tracePt t="7864" x="2854325" y="4197350"/>
          <p14:tracePt t="7873" x="2863850" y="4232275"/>
          <p14:tracePt t="7880" x="2863850" y="4265613"/>
          <p14:tracePt t="7897" x="2889250" y="4341813"/>
          <p14:tracePt t="7906" x="2905125" y="4376738"/>
          <p14:tracePt t="7913" x="2930525" y="4410075"/>
          <p14:tracePt t="7921" x="2947988" y="4452938"/>
          <p14:tracePt t="7929" x="2965450" y="4486275"/>
          <p14:tracePt t="7936" x="2973388" y="4503738"/>
          <p14:tracePt t="7945" x="2990850" y="4521200"/>
          <p14:tracePt t="7952" x="3016250" y="4546600"/>
          <p14:tracePt t="7961" x="3033713" y="4572000"/>
          <p14:tracePt t="7968" x="3049588" y="4589463"/>
          <p14:tracePt t="7978" x="3067050" y="4614863"/>
          <p14:tracePt t="7983" x="3084513" y="4622800"/>
          <p14:tracePt t="7993" x="3109913" y="4648200"/>
          <p14:tracePt t="8000" x="3127375" y="4665663"/>
          <p14:tracePt t="8008" x="3160713" y="4683125"/>
          <p14:tracePt t="8017" x="3178175" y="4699000"/>
          <p14:tracePt t="8024" x="3203575" y="4708525"/>
          <p14:tracePt t="8033" x="3219450" y="4708525"/>
          <p14:tracePt t="8040" x="3254375" y="4708525"/>
          <p14:tracePt t="8049" x="3297238" y="4716463"/>
          <p14:tracePt t="8056" x="3338513" y="4716463"/>
          <p14:tracePt t="8065" x="3373438" y="4716463"/>
          <p14:tracePt t="8073" x="3398838" y="4716463"/>
          <p14:tracePt t="8085" x="3424238" y="4716463"/>
          <p14:tracePt t="8089" x="3467100" y="4716463"/>
          <p14:tracePt t="8096" x="3517900" y="4716463"/>
          <p14:tracePt t="8104" x="3543300" y="4708525"/>
          <p14:tracePt t="8113" x="3568700" y="4699000"/>
          <p14:tracePt t="8120" x="3602038" y="4691063"/>
          <p14:tracePt t="8129" x="3636963" y="4673600"/>
          <p14:tracePt t="8136" x="3644900" y="4673600"/>
          <p14:tracePt t="8184" x="3636963" y="4683125"/>
          <p14:tracePt t="8192" x="3627438" y="4691063"/>
          <p14:tracePt t="8199" x="3602038" y="4708525"/>
          <p14:tracePt t="8207" x="3568700" y="4724400"/>
          <p14:tracePt t="8215" x="3525838" y="4733925"/>
          <p14:tracePt t="8223" x="3492500" y="4741863"/>
          <p14:tracePt t="8232" x="3449638" y="4741863"/>
          <p14:tracePt t="8239" x="3406775" y="4741863"/>
          <p14:tracePt t="8248" x="3381375" y="4741863"/>
          <p14:tracePt t="8255" x="3338513" y="4716463"/>
          <p14:tracePt t="8263" x="3313113" y="4708525"/>
          <p14:tracePt t="8271" x="3270250" y="4665663"/>
          <p14:tracePt t="8280" x="3203575" y="4614863"/>
          <p14:tracePt t="8288" x="3135313" y="4546600"/>
          <p14:tracePt t="8297" x="3059113" y="4452938"/>
          <p14:tracePt t="8304" x="2982913" y="4351338"/>
          <p14:tracePt t="8312" x="2922588" y="4232275"/>
          <p14:tracePt t="8320" x="2879725" y="4130675"/>
          <p14:tracePt t="8328" x="2846388" y="4011613"/>
          <p14:tracePt t="8336" x="2820988" y="3908425"/>
          <p14:tracePt t="8345" x="2811463" y="3806825"/>
          <p14:tracePt t="8352" x="2803525" y="3722688"/>
          <p14:tracePt t="8362" x="2803525" y="3636963"/>
          <p14:tracePt t="8368" x="2838450" y="3543300"/>
          <p14:tracePt t="8378" x="2879725" y="3467100"/>
          <p14:tracePt t="8384" x="2930525" y="3408363"/>
          <p14:tracePt t="8392" x="3016250" y="3340100"/>
          <p14:tracePt t="8400" x="3100388" y="3279775"/>
          <p14:tracePt t="8408" x="3194050" y="3246438"/>
          <p14:tracePt t="8416" x="3297238" y="3211513"/>
          <p14:tracePt t="8424" x="3398838" y="3186113"/>
          <p14:tracePt t="8432" x="3500438" y="3178175"/>
          <p14:tracePt t="8440" x="3594100" y="3178175"/>
          <p14:tracePt t="8448" x="3695700" y="3178175"/>
          <p14:tracePt t="8456" x="3781425" y="3178175"/>
          <p14:tracePt t="8464" x="3865563" y="3178175"/>
          <p14:tracePt t="8472" x="3941763" y="3178175"/>
          <p14:tracePt t="8480" x="4010025" y="3178175"/>
          <p14:tracePt t="8488" x="4086225" y="3211513"/>
          <p14:tracePt t="8496" x="4146550" y="3246438"/>
          <p14:tracePt t="8504" x="4214813" y="3289300"/>
          <p14:tracePt t="8512" x="4265613" y="3340100"/>
          <p14:tracePt t="8520" x="4306888" y="3390900"/>
          <p14:tracePt t="8529" x="4341813" y="3449638"/>
          <p14:tracePt t="8537" x="4359275" y="3527425"/>
          <p14:tracePt t="8547" x="4384675" y="3603625"/>
          <p14:tracePt t="8553" x="4392613" y="3687763"/>
          <p14:tracePt t="8563" x="4392613" y="3773488"/>
          <p14:tracePt t="8569" x="4392613" y="3857625"/>
          <p14:tracePt t="8581" x="4392613" y="3943350"/>
          <p14:tracePt t="8584" x="4392613" y="4011613"/>
          <p14:tracePt t="8594" x="4392613" y="4087813"/>
          <p14:tracePt t="8601" x="4375150" y="4164013"/>
          <p14:tracePt t="8609" x="4349750" y="4240213"/>
          <p14:tracePt t="8616" x="4316413" y="4300538"/>
          <p14:tracePt t="8626" x="4273550" y="4351338"/>
          <p14:tracePt t="8632" x="4230688" y="4402138"/>
          <p14:tracePt t="8642" x="4179888" y="4445000"/>
          <p14:tracePt t="8648" x="4121150" y="4486275"/>
          <p14:tracePt t="8656" x="4044950" y="4521200"/>
          <p14:tracePt t="8664" x="3984625" y="4538663"/>
          <p14:tracePt t="8672" x="3908425" y="4546600"/>
          <p14:tracePt t="8682" x="3832225" y="4564063"/>
          <p14:tracePt t="8689" x="3763963" y="4564063"/>
          <p14:tracePt t="8696" x="3678238" y="4546600"/>
          <p14:tracePt t="8704" x="3586163" y="4513263"/>
          <p14:tracePt t="8713" x="3508375" y="4478338"/>
          <p14:tracePt t="8720" x="3432175" y="4427538"/>
          <p14:tracePt t="8729" x="3338513" y="4368800"/>
          <p14:tracePt t="8737" x="3262313" y="4300538"/>
          <p14:tracePt t="8745" x="3186113" y="4232275"/>
          <p14:tracePt t="8751" x="3100388" y="4164013"/>
          <p14:tracePt t="8760" x="3033713" y="4087813"/>
          <p14:tracePt t="8768" x="2982913" y="4011613"/>
          <p14:tracePt t="8779" x="2940050" y="3925888"/>
          <p14:tracePt t="8784" x="2905125" y="3857625"/>
          <p14:tracePt t="8793" x="2879725" y="3781425"/>
          <p14:tracePt t="8801" x="2871788" y="3705225"/>
          <p14:tracePt t="8809" x="2863850" y="3636963"/>
          <p14:tracePt t="8817" x="2863850" y="3560763"/>
          <p14:tracePt t="8825" x="2871788" y="3502025"/>
          <p14:tracePt t="8832" x="2914650" y="3433763"/>
          <p14:tracePt t="8840" x="2965450" y="3382963"/>
          <p14:tracePt t="8849" x="3059113" y="3330575"/>
          <p14:tracePt t="8856" x="3160713" y="3279775"/>
          <p14:tracePt t="8864" x="3279775" y="3246438"/>
          <p14:tracePt t="8872" x="3406775" y="3221038"/>
          <p14:tracePt t="8880" x="3551238" y="3195638"/>
          <p14:tracePt t="8898" x="3832225" y="3186113"/>
          <p14:tracePt t="8905" x="3959225" y="3186113"/>
          <p14:tracePt t="8913" x="4086225" y="3228975"/>
          <p14:tracePt t="8920" x="4205288" y="3271838"/>
          <p14:tracePt t="8929" x="4316413" y="3340100"/>
          <p14:tracePt t="8936" x="4400550" y="3416300"/>
          <p14:tracePt t="8944" x="4468813" y="3492500"/>
          <p14:tracePt t="8952" x="4519613" y="3594100"/>
          <p14:tracePt t="8961" x="4554538" y="3697288"/>
          <p14:tracePt t="8968" x="4579938" y="3816350"/>
          <p14:tracePt t="8977" x="4587875" y="3925888"/>
          <p14:tracePt t="8984" x="4587875" y="4037013"/>
          <p14:tracePt t="8993" x="4587875" y="4156075"/>
          <p14:tracePt t="9000" x="4587875" y="4265613"/>
          <p14:tracePt t="9008" x="4587875" y="4368800"/>
          <p14:tracePt t="9017" x="4587875" y="4452938"/>
          <p14:tracePt t="9024" x="4587875" y="4521200"/>
          <p14:tracePt t="9032" x="4587875" y="4579938"/>
          <p14:tracePt t="9040" x="4587875" y="4640263"/>
          <p14:tracePt t="9049" x="4554538" y="4699000"/>
          <p14:tracePt t="9056" x="4529138" y="4749800"/>
          <p14:tracePt t="9065" x="4486275" y="4792663"/>
          <p14:tracePt t="9072" x="4435475" y="4827588"/>
          <p14:tracePt t="9081" x="4384675" y="4860925"/>
          <p14:tracePt t="9088" x="4324350" y="4894263"/>
          <p14:tracePt t="9096" x="4248150" y="4911725"/>
          <p14:tracePt t="9105" x="4171950" y="4937125"/>
          <p14:tracePt t="9113" x="4086225" y="4946650"/>
          <p14:tracePt t="9120" x="4010025" y="4954588"/>
          <p14:tracePt t="9132" x="3941763" y="4954588"/>
          <p14:tracePt t="9138" x="3873500" y="4954588"/>
          <p14:tracePt t="9145" x="3857625" y="4954588"/>
          <p14:tracePt t="9152" x="3848100" y="4954588"/>
          <p14:tracePt t="9225" x="3865563" y="4946650"/>
          <p14:tracePt t="9233" x="3883025" y="4937125"/>
          <p14:tracePt t="9241" x="3890963" y="4937125"/>
          <p14:tracePt t="9248" x="3900488" y="4929188"/>
          <p14:tracePt t="9256" x="3908425" y="4929188"/>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3</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10,000 timings</a:t>
            </a:r>
          </a:p>
          <a:p>
            <a:r>
              <a:rPr lang="en-GB" dirty="0"/>
              <a:t>Timings very consistent</a:t>
            </a:r>
          </a:p>
          <a:p>
            <a:r>
              <a:rPr lang="en-GB" dirty="0"/>
              <a:t>Control still faster than optimisation</a:t>
            </a:r>
          </a:p>
          <a:p>
            <a:r>
              <a:rPr lang="en-GB" dirty="0"/>
              <a:t>Median:</a:t>
            </a:r>
          </a:p>
          <a:p>
            <a:pPr lvl="1"/>
            <a:r>
              <a:rPr lang="en-GB" dirty="0"/>
              <a:t>Control: 0.373407s</a:t>
            </a:r>
          </a:p>
          <a:p>
            <a:pPr lvl="1"/>
            <a:r>
              <a:rPr lang="en-GB" dirty="0"/>
              <a:t>Optimised: 0.284701s</a:t>
            </a:r>
          </a:p>
          <a:p>
            <a:pPr lvl="1"/>
            <a:endParaRPr lang="en-GB" dirty="0"/>
          </a:p>
          <a:p>
            <a:r>
              <a:rPr lang="en-GB" dirty="0"/>
              <a:t>Optimisation 0.08871s (31%) faster, in line with predictions   </a:t>
            </a:r>
          </a:p>
          <a:p>
            <a:endParaRPr lang="en-GB" dirty="0"/>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61111791-6157-45E7-8D8E-9BDF8C31F808}"/>
              </a:ext>
            </a:extLst>
          </p:cNvPr>
          <p:cNvPicPr>
            <a:picLocks noChangeAspect="1"/>
          </p:cNvPicPr>
          <p:nvPr/>
        </p:nvPicPr>
        <p:blipFill>
          <a:blip r:embed="rId4"/>
          <a:stretch>
            <a:fillRect/>
          </a:stretch>
        </p:blipFill>
        <p:spPr>
          <a:xfrm>
            <a:off x="215464" y="2086892"/>
            <a:ext cx="6204947" cy="3541043"/>
          </a:xfrm>
          <a:prstGeom prst="rect">
            <a:avLst/>
          </a:prstGeom>
        </p:spPr>
      </p:pic>
      <p:pic>
        <p:nvPicPr>
          <p:cNvPr id="6" name="Audio 5">
            <a:hlinkClick r:id="" action="ppaction://media"/>
            <a:extLst>
              <a:ext uri="{FF2B5EF4-FFF2-40B4-BE49-F238E27FC236}">
                <a16:creationId xmlns:a16="http://schemas.microsoft.com/office/drawing/2014/main" id="{BA80168D-D5B5-400D-9E06-7C6D23E54C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75606371"/>
      </p:ext>
    </p:extLst>
  </p:cSld>
  <p:clrMapOvr>
    <a:masterClrMapping/>
  </p:clrMapOvr>
  <mc:AlternateContent xmlns:mc="http://schemas.openxmlformats.org/markup-compatibility/2006">
    <mc:Choice xmlns:p14="http://schemas.microsoft.com/office/powerpoint/2010/main" Requires="p14">
      <p:transition spd="slow" p14:dur="2000" advTm="18105"/>
    </mc:Choice>
    <mc:Fallback>
      <p:transition spd="slow" advTm="18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54" x="3933825" y="4919663"/>
          <p14:tracePt t="1362" x="3941763" y="4919663"/>
          <p14:tracePt t="1370" x="4044950" y="4903788"/>
          <p14:tracePt t="1378" x="4248150" y="4878388"/>
          <p14:tracePt t="1386" x="4425950" y="4860925"/>
          <p14:tracePt t="1394" x="4554538" y="4852988"/>
          <p14:tracePt t="1434" x="4646613" y="4843463"/>
          <p14:tracePt t="1450" x="4656138" y="4843463"/>
          <p14:tracePt t="1482" x="4664075" y="4843463"/>
          <p14:tracePt t="1498" x="4673600" y="4843463"/>
          <p14:tracePt t="1531" x="4681538" y="4852988"/>
          <p14:tracePt t="1538" x="4689475" y="4860925"/>
          <p14:tracePt t="1553" x="4706938" y="4860925"/>
          <p14:tracePt t="1562" x="4714875" y="4868863"/>
          <p14:tracePt t="1570" x="4714875" y="4886325"/>
          <p14:tracePt t="1578" x="4724400" y="4886325"/>
          <p14:tracePt t="1586" x="4732338" y="4903788"/>
          <p14:tracePt t="1594" x="4732338" y="4929188"/>
          <p14:tracePt t="1602" x="4732338" y="4954588"/>
          <p14:tracePt t="1610" x="4740275" y="4997450"/>
          <p14:tracePt t="1618" x="4740275" y="5048250"/>
          <p14:tracePt t="1626" x="4740275" y="5064125"/>
          <p14:tracePt t="1634" x="4740275" y="5091113"/>
          <p14:tracePt t="1642" x="4740275" y="5132388"/>
          <p14:tracePt t="1650" x="4740275" y="5192713"/>
          <p14:tracePt t="1659" x="4740275" y="5260975"/>
          <p14:tracePt t="1666" x="4740275" y="5337175"/>
          <p14:tracePt t="1675" x="4740275" y="5405438"/>
          <p14:tracePt t="1683" x="4724400" y="5481638"/>
          <p14:tracePt t="1693" x="4714875" y="5549900"/>
          <p14:tracePt t="1699" x="4699000" y="5626100"/>
          <p14:tracePt t="1707" x="4673600" y="5684838"/>
          <p14:tracePt t="1714" x="4664075" y="5745163"/>
          <p14:tracePt t="1722" x="4646613" y="5795963"/>
          <p14:tracePt t="1732" x="4638675" y="5813425"/>
          <p14:tracePt t="1738" x="4630738" y="5821363"/>
          <p14:tracePt t="1746" x="4613275" y="5838825"/>
          <p14:tracePt t="1754" x="4613275" y="5846763"/>
          <p14:tracePt t="1787" x="4587875" y="5854700"/>
          <p14:tracePt t="1795" x="4579938" y="5854700"/>
          <p14:tracePt t="1810" x="4570413" y="5854700"/>
          <p14:tracePt t="1819" x="4562475" y="5854700"/>
          <p14:tracePt t="1850" x="4545013" y="5854700"/>
          <p14:tracePt t="1859" x="4537075" y="5854700"/>
          <p14:tracePt t="1866" x="4529138" y="5854700"/>
          <p14:tracePt t="1891" x="4494213" y="5829300"/>
          <p14:tracePt t="1898" x="4486275" y="5821363"/>
          <p14:tracePt t="1907" x="4476750" y="5813425"/>
          <p14:tracePt t="1914" x="4468813" y="5803900"/>
          <p14:tracePt t="1923" x="4460875" y="5803900"/>
          <p14:tracePt t="1930" x="4443413" y="5788025"/>
          <p14:tracePt t="1938" x="4443413" y="5778500"/>
          <p14:tracePt t="1946" x="4435475" y="5778500"/>
          <p14:tracePt t="1954" x="4425950" y="5770563"/>
          <p14:tracePt t="1962" x="4425950" y="5761038"/>
          <p14:tracePt t="1978" x="4410075" y="5753100"/>
          <p14:tracePt t="1986" x="4400550" y="5753100"/>
          <p14:tracePt t="2043" x="4392613" y="5745163"/>
          <p14:tracePt t="2074" x="4400550" y="5735638"/>
          <p14:tracePt t="2082" x="4410075" y="5735638"/>
          <p14:tracePt t="2091" x="4435475" y="5727700"/>
          <p14:tracePt t="2098" x="4460875" y="5719763"/>
          <p14:tracePt t="2107" x="4486275" y="5719763"/>
          <p14:tracePt t="2114" x="4519613" y="5710238"/>
          <p14:tracePt t="2124" x="4570413" y="5676900"/>
          <p14:tracePt t="2130" x="4613275" y="5659438"/>
          <p14:tracePt t="2138" x="4664075" y="5626100"/>
          <p14:tracePt t="2146" x="4714875" y="5600700"/>
          <p14:tracePt t="2155" x="4749800" y="5583238"/>
          <p14:tracePt t="2162" x="4783138" y="5549900"/>
          <p14:tracePt t="2170" x="4826000" y="5524500"/>
          <p14:tracePt t="2178" x="4876800" y="5497513"/>
          <p14:tracePt t="2186" x="4935538" y="5464175"/>
          <p14:tracePt t="2194" x="4987925" y="5438775"/>
          <p14:tracePt t="2202" x="5046663" y="5405438"/>
          <p14:tracePt t="2210" x="5114925" y="5370513"/>
          <p14:tracePt t="2218" x="5157788" y="5345113"/>
          <p14:tracePt t="2226" x="5208588" y="5319713"/>
          <p14:tracePt t="2234" x="5216525" y="5319713"/>
          <p14:tracePt t="2242" x="5224463" y="5319713"/>
          <p14:tracePt t="2251" x="5241925" y="5319713"/>
          <p14:tracePt t="2259" x="5249863" y="5311775"/>
          <p14:tracePt t="2276" x="5259388" y="5311775"/>
          <p14:tracePt t="2283" x="5267325" y="5311775"/>
          <p14:tracePt t="2292" x="5276850" y="5302250"/>
          <p14:tracePt t="2298" x="5302250" y="5302250"/>
          <p14:tracePt t="2308" x="5310188" y="5302250"/>
          <p14:tracePt t="2314" x="5318125" y="5302250"/>
          <p14:tracePt t="2324" x="5327650" y="5294313"/>
          <p14:tracePt t="2330" x="5335588" y="5294313"/>
          <p14:tracePt t="2338" x="5343525" y="5294313"/>
          <p14:tracePt t="2346" x="5353050" y="5294313"/>
          <p14:tracePt t="2362" x="5360988" y="5294313"/>
          <p14:tracePt t="2370" x="5368925" y="5294313"/>
          <p14:tracePt t="3546" x="5353050" y="5294313"/>
          <p14:tracePt t="3554" x="5343525" y="5294313"/>
          <p14:tracePt t="3562" x="5318125" y="5302250"/>
          <p14:tracePt t="3570" x="5267325" y="5319713"/>
          <p14:tracePt t="3578" x="5208588" y="5345113"/>
          <p14:tracePt t="3586" x="5122863" y="5353050"/>
          <p14:tracePt t="3594" x="5029200" y="5362575"/>
          <p14:tracePt t="3602" x="4919663" y="5380038"/>
          <p14:tracePt t="3610" x="4808538" y="5387975"/>
          <p14:tracePt t="3618" x="4689475" y="5395913"/>
          <p14:tracePt t="3626" x="4579938" y="5395913"/>
          <p14:tracePt t="3634" x="4476750" y="5395913"/>
          <p14:tracePt t="3642" x="4384675" y="5395913"/>
          <p14:tracePt t="3650" x="4298950" y="5395913"/>
          <p14:tracePt t="3658" x="4222750" y="5395913"/>
          <p14:tracePt t="3666" x="4162425" y="5395913"/>
          <p14:tracePt t="3674" x="4111625" y="5395913"/>
          <p14:tracePt t="3682" x="4052888" y="5395913"/>
          <p14:tracePt t="3694" x="4010025" y="5395913"/>
          <p14:tracePt t="3702" x="3951288" y="5395913"/>
          <p14:tracePt t="3710" x="3908425" y="5395913"/>
          <p14:tracePt t="3719" x="3857625" y="5405438"/>
          <p14:tracePt t="3727" x="3814763" y="5413375"/>
          <p14:tracePt t="3735" x="3763963" y="5430838"/>
          <p14:tracePt t="3744" x="3721100" y="5438775"/>
          <p14:tracePt t="3750" x="3662363" y="5446713"/>
          <p14:tracePt t="3760" x="3602038" y="5456238"/>
          <p14:tracePt t="3766" x="3543300" y="5464175"/>
          <p14:tracePt t="3775" x="3467100" y="5472113"/>
          <p14:tracePt t="3782" x="3398838" y="5489575"/>
          <p14:tracePt t="3791" x="3322638" y="5497513"/>
          <p14:tracePt t="3798" x="3236913" y="5507038"/>
          <p14:tracePt t="3806" x="3152775" y="5514975"/>
          <p14:tracePt t="3814" x="3067050" y="5532438"/>
          <p14:tracePt t="3823" x="2973388" y="5532438"/>
          <p14:tracePt t="3830" x="2879725" y="5532438"/>
          <p14:tracePt t="3840" x="2778125" y="5532438"/>
          <p14:tracePt t="3846" x="2693988" y="5532438"/>
          <p14:tracePt t="3854" x="2590800" y="5540375"/>
          <p14:tracePt t="3862" x="2497138" y="5540375"/>
          <p14:tracePt t="3870" x="2379663" y="5549900"/>
          <p14:tracePt t="3890" x="2149475" y="5575300"/>
          <p14:tracePt t="3894" x="2055813" y="5575300"/>
          <p14:tracePt t="3902" x="1954213" y="5583238"/>
          <p14:tracePt t="3910" x="1868488" y="5583238"/>
          <p14:tracePt t="3918" x="1784350" y="5600700"/>
          <p14:tracePt t="3926" x="1724025" y="5600700"/>
          <p14:tracePt t="3934" x="1682750" y="5600700"/>
          <p14:tracePt t="3942" x="1665288" y="5600700"/>
          <p14:tracePt t="3950" x="1657350" y="5600700"/>
          <p14:tracePt t="3966" x="1647825" y="5600700"/>
          <p14:tracePt t="4015" x="1639888" y="5600700"/>
          <p14:tracePt t="4078" x="1657350" y="5600700"/>
          <p14:tracePt t="4086" x="1690688" y="5600700"/>
          <p14:tracePt t="4094" x="1708150" y="5600700"/>
          <p14:tracePt t="4102" x="1716088" y="5600700"/>
          <p14:tracePt t="4110" x="1741488" y="5600700"/>
          <p14:tracePt t="4118" x="1758950" y="5600700"/>
          <p14:tracePt t="4125" x="1784350" y="5600700"/>
          <p14:tracePt t="4134" x="1817688" y="5600700"/>
          <p14:tracePt t="4142" x="1843088" y="5583238"/>
          <p14:tracePt t="4150" x="1868488" y="5583238"/>
          <p14:tracePt t="4158" x="1893888" y="5565775"/>
          <p14:tracePt t="4166" x="1928813" y="5549900"/>
          <p14:tracePt t="4174" x="1936750" y="5532438"/>
          <p14:tracePt t="4182" x="1954213" y="5514975"/>
          <p14:tracePt t="4688" x="1971675" y="5497513"/>
          <p14:tracePt t="4694" x="1979613" y="5497513"/>
          <p14:tracePt t="4702" x="1987550" y="5497513"/>
          <p14:tracePt t="4710" x="1997075" y="5497513"/>
          <p14:tracePt t="4782" x="1987550" y="5497513"/>
          <p14:tracePt t="4798" x="1979613" y="5497513"/>
          <p14:tracePt t="4807" x="1971675" y="5497513"/>
          <p14:tracePt t="4814" x="1962150" y="5497513"/>
          <p14:tracePt t="4823" x="1936750" y="5497513"/>
          <p14:tracePt t="4830" x="1911350" y="5481638"/>
          <p14:tracePt t="4840" x="1903413" y="5472113"/>
          <p14:tracePt t="4845" x="1893888" y="5464175"/>
          <p14:tracePt t="4855" x="1868488" y="5456238"/>
          <p14:tracePt t="4862" x="1860550" y="5446713"/>
          <p14:tracePt t="4870" x="1860550" y="5438775"/>
          <p14:tracePt t="4878" x="1852613" y="5430838"/>
          <p14:tracePt t="4891" x="1835150" y="5421313"/>
          <p14:tracePt t="4894" x="1809750" y="5405438"/>
          <p14:tracePt t="4902" x="1809750" y="5395913"/>
          <p14:tracePt t="4910" x="1801813" y="5380038"/>
          <p14:tracePt t="4926" x="1801813" y="5353050"/>
          <p14:tracePt t="4934" x="1801813" y="5345113"/>
          <p14:tracePt t="4942" x="1792288" y="5319713"/>
          <p14:tracePt t="4950" x="1792288" y="5294313"/>
          <p14:tracePt t="4958" x="1792288" y="5286375"/>
          <p14:tracePt t="4966" x="1792288" y="5268913"/>
          <p14:tracePt t="4974" x="1792288" y="5243513"/>
          <p14:tracePt t="4990" x="1792288" y="5226050"/>
          <p14:tracePt t="5007" x="1792288" y="5218113"/>
          <p14:tracePt t="5070" x="1784350" y="5218113"/>
          <p14:tracePt t="5086" x="1776413" y="5218113"/>
          <p14:tracePt t="5094" x="1766888" y="5226050"/>
          <p14:tracePt t="5102" x="1749425" y="5243513"/>
          <p14:tracePt t="5110" x="1741488" y="5251450"/>
          <p14:tracePt t="5190" x="1749425" y="5251450"/>
          <p14:tracePt t="5198" x="1766888" y="5251450"/>
          <p14:tracePt t="5207" x="1776413" y="5251450"/>
          <p14:tracePt t="5214" x="1801813" y="5243513"/>
          <p14:tracePt t="5223" x="1817688" y="5235575"/>
          <p14:tracePt t="5230" x="1827213" y="5235575"/>
          <p14:tracePt t="5239" x="1843088" y="5226050"/>
          <p14:tracePt t="5247" x="1878013" y="5218113"/>
          <p14:tracePt t="5255" x="1903413" y="5218113"/>
          <p14:tracePt t="5270" x="1936750" y="5218113"/>
          <p14:tracePt t="5277" x="1946275" y="5218113"/>
          <p14:tracePt t="5286" x="1971675" y="5218113"/>
          <p14:tracePt t="5294" x="2005013" y="5218113"/>
          <p14:tracePt t="5302" x="2005013" y="5226050"/>
          <p14:tracePt t="5310" x="2022475" y="5243513"/>
          <p14:tracePt t="5318" x="2038350" y="5260975"/>
          <p14:tracePt t="5326" x="2047875" y="5268913"/>
          <p14:tracePt t="5824" x="2038350" y="5268913"/>
          <p14:tracePt t="5830" x="1997075" y="5251450"/>
          <p14:tracePt t="5840" x="1997075" y="5243513"/>
          <p14:tracePt t="5846" x="1979613" y="5235575"/>
          <p14:tracePt t="5856" x="1946275" y="5200650"/>
          <p14:tracePt t="5863" x="1936750" y="5192713"/>
          <p14:tracePt t="5875" x="1911350" y="5167313"/>
          <p14:tracePt t="5878" x="1903413" y="5149850"/>
          <p14:tracePt t="5886" x="1903413" y="5132388"/>
          <p14:tracePt t="5894" x="1878013" y="5116513"/>
          <p14:tracePt t="5902" x="1860550" y="5099050"/>
          <p14:tracePt t="5910" x="1852613" y="5091113"/>
          <p14:tracePt t="5918" x="1835150" y="5073650"/>
          <p14:tracePt t="5926" x="1835150" y="5064125"/>
          <p14:tracePt t="5942" x="1809750" y="5056188"/>
          <p14:tracePt t="5951" x="1809750" y="5048250"/>
          <p14:tracePt t="5957" x="1801813" y="5048250"/>
          <p14:tracePt t="5966" x="1784350" y="5048250"/>
          <p14:tracePt t="5982" x="1766888" y="5048250"/>
          <p14:tracePt t="5990" x="1749425" y="5048250"/>
          <p14:tracePt t="5998" x="1741488" y="5048250"/>
          <p14:tracePt t="6007" x="1733550" y="5048250"/>
          <p14:tracePt t="6023" x="1724025" y="5048250"/>
          <p14:tracePt t="6030" x="1716088" y="5048250"/>
          <p14:tracePt t="6039" x="1690688" y="5048250"/>
          <p14:tracePt t="6198" x="1682750" y="5048250"/>
          <p14:tracePt t="6207" x="1708150" y="5030788"/>
          <p14:tracePt t="6214" x="1741488" y="5013325"/>
          <p14:tracePt t="6223" x="1758950" y="5005388"/>
          <p14:tracePt t="6230" x="1809750" y="4987925"/>
          <p14:tracePt t="6241" x="1843088" y="4972050"/>
          <p14:tracePt t="6247" x="1878013" y="4954588"/>
          <p14:tracePt t="6256" x="1928813" y="4929188"/>
          <p14:tracePt t="6262" x="1971675" y="4911725"/>
          <p14:tracePt t="6272" x="2030413" y="4894263"/>
          <p14:tracePt t="6278" x="2098675" y="4860925"/>
          <p14:tracePt t="6286" x="2174875" y="4827588"/>
          <p14:tracePt t="6294" x="2251075" y="4784725"/>
          <p14:tracePt t="6302" x="2327275" y="4741863"/>
          <p14:tracePt t="6310" x="2395538" y="4691063"/>
          <p14:tracePt t="6318" x="2455863" y="4648200"/>
          <p14:tracePt t="6326" x="2524125" y="4597400"/>
          <p14:tracePt t="6334" x="2582863" y="4554538"/>
          <p14:tracePt t="6342" x="2641600" y="4529138"/>
          <p14:tracePt t="6350" x="2709863" y="4495800"/>
          <p14:tracePt t="6358" x="2760663" y="4470400"/>
          <p14:tracePt t="6366" x="2811463" y="4435475"/>
          <p14:tracePt t="6374" x="2846388" y="4419600"/>
          <p14:tracePt t="6381" x="2879725" y="4402138"/>
          <p14:tracePt t="6390" x="2889250" y="4394200"/>
          <p14:tracePt t="6398" x="2940050" y="4384675"/>
          <p14:tracePt t="6406" x="2965450" y="4376738"/>
          <p14:tracePt t="6415" x="3016250" y="4368800"/>
          <p14:tracePt t="6423" x="3041650" y="4368800"/>
          <p14:tracePt t="6430" x="3067050" y="4359275"/>
          <p14:tracePt t="6440" x="3092450" y="4359275"/>
          <p14:tracePt t="6446" x="3127375" y="4351338"/>
          <p14:tracePt t="6455" x="3160713" y="4341813"/>
          <p14:tracePt t="6462" x="3203575" y="4325938"/>
          <p14:tracePt t="6471" x="3254375" y="4308475"/>
          <p14:tracePt t="6478" x="3313113" y="4283075"/>
          <p14:tracePt t="6486" x="3373438" y="4275138"/>
          <p14:tracePt t="6494" x="3424238" y="4265613"/>
          <p14:tracePt t="6502" x="3467100" y="4249738"/>
          <p14:tracePt t="6510" x="3517900" y="4240213"/>
          <p14:tracePt t="6518" x="3559175" y="4232275"/>
          <p14:tracePt t="6526" x="3611563" y="4214813"/>
          <p14:tracePt t="6534" x="3652838" y="4206875"/>
          <p14:tracePt t="6542" x="3695700" y="4206875"/>
          <p14:tracePt t="6550" x="3729038" y="4206875"/>
          <p14:tracePt t="6558" x="3763963" y="4206875"/>
          <p14:tracePt t="6565" x="3806825" y="4206875"/>
          <p14:tracePt t="6574" x="3832225" y="4206875"/>
          <p14:tracePt t="6582" x="3865563" y="4206875"/>
          <p14:tracePt t="6590" x="3900488" y="4206875"/>
          <p14:tracePt t="6598" x="3941763" y="4206875"/>
          <p14:tracePt t="6606" x="3976688" y="4206875"/>
          <p14:tracePt t="6614" x="4010025" y="4224338"/>
          <p14:tracePt t="6623" x="4060825" y="4249738"/>
          <p14:tracePt t="6630" x="4103688" y="4265613"/>
          <p14:tracePt t="6639" x="4137025" y="4283075"/>
          <p14:tracePt t="6645" x="4171950" y="4300538"/>
          <p14:tracePt t="6655" x="4214813" y="4325938"/>
          <p14:tracePt t="6662" x="4248150" y="4359275"/>
          <p14:tracePt t="6672" x="4281488" y="4384675"/>
          <p14:tracePt t="6678" x="4324350" y="4410075"/>
          <p14:tracePt t="6686" x="4375150" y="4445000"/>
          <p14:tracePt t="6694" x="4410075" y="4460875"/>
          <p14:tracePt t="6702" x="4443413" y="4486275"/>
          <p14:tracePt t="6714" x="4476750" y="4503738"/>
          <p14:tracePt t="6723" x="4529138" y="4521200"/>
          <p14:tracePt t="6730" x="4545013" y="4538663"/>
          <p14:tracePt t="6740" x="4570413" y="4572000"/>
          <p14:tracePt t="6746" x="4605338" y="4597400"/>
          <p14:tracePt t="6755" x="4630738" y="4622800"/>
          <p14:tracePt t="6762" x="4656138" y="4648200"/>
          <p14:tracePt t="6771" x="4689475" y="4691063"/>
          <p14:tracePt t="6778" x="4706938" y="4708525"/>
          <p14:tracePt t="6786" x="4724400" y="4741863"/>
          <p14:tracePt t="6794" x="4765675" y="4775200"/>
          <p14:tracePt t="6802" x="4800600" y="4810125"/>
          <p14:tracePt t="6810" x="4843463" y="4860925"/>
          <p14:tracePt t="6818" x="4868863" y="4903788"/>
          <p14:tracePt t="6826" x="4894263" y="4919663"/>
          <p14:tracePt t="6834" x="4919663" y="4946650"/>
          <p14:tracePt t="6842" x="4953000" y="4979988"/>
          <p14:tracePt t="6850" x="4995863" y="5013325"/>
          <p14:tracePt t="6858" x="5029200" y="5038725"/>
          <p14:tracePt t="6865" x="5072063" y="5073650"/>
          <p14:tracePt t="6874" x="5106988" y="5091113"/>
          <p14:tracePt t="6882" x="5140325" y="5116513"/>
          <p14:tracePt t="6890" x="5173663" y="5132388"/>
          <p14:tracePt t="6898" x="5208588" y="5141913"/>
          <p14:tracePt t="6907" x="5241925" y="5157788"/>
          <p14:tracePt t="6916" x="5292725" y="5175250"/>
          <p14:tracePt t="6923" x="5335588" y="5200650"/>
          <p14:tracePt t="6930" x="5386388" y="5208588"/>
          <p14:tracePt t="6940" x="5421313" y="5218113"/>
          <p14:tracePt t="6947" x="5437188" y="5226050"/>
          <p14:tracePt t="6957" x="5462588" y="5226050"/>
          <p14:tracePt t="6963" x="5497513" y="5235575"/>
          <p14:tracePt t="6972" x="5530850" y="5243513"/>
          <p14:tracePt t="6979" x="5565775" y="5251450"/>
          <p14:tracePt t="6987" x="5573713" y="5260975"/>
          <p14:tracePt t="6994" x="5599113" y="5268913"/>
          <p14:tracePt t="7002" x="5616575" y="5276850"/>
          <p14:tracePt t="7010" x="5641975" y="5302250"/>
          <p14:tracePt t="7018" x="5649913" y="5311775"/>
          <p14:tracePt t="7026" x="5667375" y="5319713"/>
          <p14:tracePt t="7034" x="5700713" y="5345113"/>
          <p14:tracePt t="7042" x="5718175" y="5345113"/>
          <p14:tracePt t="7049" x="5735638" y="5353050"/>
          <p14:tracePt t="7058" x="5743575" y="5370513"/>
          <p14:tracePt t="7066" x="5776913" y="5387975"/>
          <p14:tracePt t="7074" x="5794375" y="5395913"/>
          <p14:tracePt t="7081" x="5819775" y="5413375"/>
          <p14:tracePt t="7105" x="5837238" y="5421313"/>
          <p14:tracePt t="7107" x="5845175" y="5430838"/>
          <p14:tracePt t="7114" x="5862638" y="5438775"/>
          <p14:tracePt t="7123" x="5870575" y="5446713"/>
          <p14:tracePt t="7322" x="5880100" y="5446713"/>
          <p14:tracePt t="7330" x="5888038" y="5446713"/>
          <p14:tracePt t="7338" x="5905500" y="5446713"/>
          <p14:tracePt t="7346" x="5913438" y="5446713"/>
          <p14:tracePt t="7356" x="5921375" y="5446713"/>
          <p14:tracePt t="7362" x="5938838" y="5446713"/>
          <p14:tracePt t="7372" x="5972175" y="5446713"/>
          <p14:tracePt t="7378" x="5981700" y="5446713"/>
          <p14:tracePt t="7386" x="5989638" y="5446713"/>
          <p14:tracePt t="7394" x="5997575" y="5446713"/>
          <p14:tracePt t="7410" x="6007100" y="5446713"/>
          <p14:tracePt t="7418" x="6015038" y="5446713"/>
          <p14:tracePt t="7435" x="6024563" y="5438775"/>
          <p14:tracePt t="7442" x="6032500" y="5438775"/>
          <p14:tracePt t="7451" x="6040438" y="5430838"/>
          <p14:tracePt t="7470" x="6049963" y="5421313"/>
          <p14:tracePt t="7530" x="6049963" y="5413375"/>
          <p14:tracePt t="7546" x="6040438" y="5405438"/>
          <p14:tracePt t="7556" x="6032500" y="5395913"/>
          <p14:tracePt t="7570" x="6032500" y="5387975"/>
          <p14:tracePt t="7578" x="6024563" y="5380038"/>
          <p14:tracePt t="7610" x="6024563" y="5370513"/>
          <p14:tracePt t="7618" x="6015038" y="5370513"/>
          <p14:tracePt t="7787" x="6007100" y="5362575"/>
          <p14:tracePt t="7803" x="6007100" y="5353050"/>
          <p14:tracePt t="7819" x="5997575" y="5353050"/>
          <p14:tracePt t="7851" x="5989638" y="5353050"/>
          <p14:tracePt t="7858" x="5981700" y="5353050"/>
          <p14:tracePt t="7883" x="5972175" y="5353050"/>
          <p14:tracePt t="7994" x="5964238" y="5353050"/>
          <p14:tracePt t="8002" x="5956300" y="5353050"/>
          <p14:tracePt t="8009" x="5946775" y="5353050"/>
          <p14:tracePt t="8018" x="5938838" y="5353050"/>
          <p14:tracePt t="8025" x="5938838" y="5362575"/>
          <p14:tracePt t="8033" x="5930900" y="5362575"/>
          <p14:tracePt t="8154" x="5913438" y="5370513"/>
          <p14:tracePt t="8170" x="5905500" y="5370513"/>
          <p14:tracePt t="8235" x="5895975" y="5370513"/>
          <p14:tracePt t="8243" x="5888038" y="5370513"/>
          <p14:tracePt t="8282" x="5870575" y="5370513"/>
          <p14:tracePt t="8298" x="5862638" y="5370513"/>
          <p14:tracePt t="8314" x="5853113" y="5370513"/>
          <p14:tracePt t="8322" x="5845175" y="5380038"/>
          <p14:tracePt t="8378" x="5837238" y="5387975"/>
          <p14:tracePt t="8386" x="5819775" y="5395913"/>
          <p14:tracePt t="8410" x="5811838" y="5405438"/>
          <p14:tracePt t="8426" x="5802313" y="5405438"/>
          <p14:tracePt t="14619" x="5794375" y="5405438"/>
          <p14:tracePt t="14699" x="5794375" y="5395913"/>
          <p14:tracePt t="14978" x="5802313" y="5395913"/>
          <p14:tracePt t="14986" x="5811838" y="5395913"/>
          <p14:tracePt t="14994" x="5819775" y="5387975"/>
          <p14:tracePt t="15003" x="5837238" y="5387975"/>
          <p14:tracePt t="15010" x="5845175" y="5387975"/>
          <p14:tracePt t="15020" x="5853113" y="5387975"/>
          <p14:tracePt t="15027" x="5870575" y="5387975"/>
          <p14:tracePt t="15036" x="5880100" y="5387975"/>
          <p14:tracePt t="15042" x="5888038" y="5380038"/>
          <p14:tracePt t="15051" x="5905500" y="5380038"/>
          <p14:tracePt t="15058" x="5913438" y="5380038"/>
          <p14:tracePt t="15066" x="5921375" y="5380038"/>
          <p14:tracePt t="15355" x="5930900" y="5380038"/>
          <p14:tracePt t="16467" x="5964238" y="5362575"/>
          <p14:tracePt t="16474" x="5964238" y="5353050"/>
          <p14:tracePt t="16484" x="5989638" y="5327650"/>
          <p14:tracePt t="16491" x="6007100" y="5319713"/>
          <p14:tracePt t="16499" x="6040438" y="5294313"/>
          <p14:tracePt t="16506" x="6057900" y="5276850"/>
          <p14:tracePt t="16514" x="6065838" y="5260975"/>
          <p14:tracePt t="16522" x="6075363" y="5251450"/>
          <p14:tracePt t="16530" x="6083300" y="5251450"/>
          <p14:tracePt t="16548" x="6091238" y="5235575"/>
          <p14:tracePt t="16555" x="6091238" y="522605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4</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normAutofit fontScale="92500" lnSpcReduction="20000"/>
          </a:bodyPr>
          <a:lstStyle/>
          <a:p>
            <a:r>
              <a:rPr lang="en-GB" dirty="0"/>
              <a:t>100 timings</a:t>
            </a:r>
          </a:p>
          <a:p>
            <a:r>
              <a:rPr lang="en-GB" dirty="0"/>
              <a:t>Far less statistically reliable but necessary due to time constrains</a:t>
            </a:r>
          </a:p>
          <a:p>
            <a:r>
              <a:rPr lang="en-GB" dirty="0"/>
              <a:t>Still fairly statistically rigorous</a:t>
            </a:r>
          </a:p>
          <a:p>
            <a:r>
              <a:rPr lang="en-GB" dirty="0"/>
              <a:t>Optimisation clearly has advantage</a:t>
            </a:r>
          </a:p>
          <a:p>
            <a:r>
              <a:rPr lang="en-GB" dirty="0"/>
              <a:t>Median:</a:t>
            </a:r>
          </a:p>
          <a:p>
            <a:pPr lvl="1"/>
            <a:r>
              <a:rPr lang="en-GB" dirty="0"/>
              <a:t>Control: 27.98345s</a:t>
            </a:r>
          </a:p>
          <a:p>
            <a:pPr lvl="1"/>
            <a:r>
              <a:rPr lang="en-GB" dirty="0"/>
              <a:t>Optimised: 25.69767s</a:t>
            </a:r>
          </a:p>
          <a:p>
            <a:pPr lvl="1"/>
            <a:endParaRPr lang="en-GB" dirty="0"/>
          </a:p>
          <a:p>
            <a:r>
              <a:rPr lang="en-GB" dirty="0"/>
              <a:t>Optimisation 2.285784s (9%) faster   </a:t>
            </a:r>
          </a:p>
          <a:p>
            <a:endParaRPr lang="en-GB" dirty="0"/>
          </a:p>
          <a:p>
            <a:r>
              <a:rPr lang="en-GB" dirty="0"/>
              <a:t> </a:t>
            </a:r>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8" name="Picture 7">
            <a:extLst>
              <a:ext uri="{FF2B5EF4-FFF2-40B4-BE49-F238E27FC236}">
                <a16:creationId xmlns:a16="http://schemas.microsoft.com/office/drawing/2014/main" id="{F6A644AD-6E88-4855-A23A-4D291998129F}"/>
              </a:ext>
            </a:extLst>
          </p:cNvPr>
          <p:cNvPicPr>
            <a:picLocks noChangeAspect="1"/>
          </p:cNvPicPr>
          <p:nvPr/>
        </p:nvPicPr>
        <p:blipFill>
          <a:blip r:embed="rId4"/>
          <a:stretch>
            <a:fillRect/>
          </a:stretch>
        </p:blipFill>
        <p:spPr>
          <a:xfrm>
            <a:off x="595026" y="2171724"/>
            <a:ext cx="5742930" cy="3371380"/>
          </a:xfrm>
          <a:prstGeom prst="rect">
            <a:avLst/>
          </a:prstGeom>
        </p:spPr>
      </p:pic>
      <p:pic>
        <p:nvPicPr>
          <p:cNvPr id="12" name="Audio 11">
            <a:hlinkClick r:id="" action="ppaction://media"/>
            <a:extLst>
              <a:ext uri="{FF2B5EF4-FFF2-40B4-BE49-F238E27FC236}">
                <a16:creationId xmlns:a16="http://schemas.microsoft.com/office/drawing/2014/main" id="{230BEC54-EAC0-41FB-A690-2DFBBC2FBD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45271373"/>
      </p:ext>
    </p:extLst>
  </p:cSld>
  <p:clrMapOvr>
    <a:masterClrMapping/>
  </p:clrMapOvr>
  <mc:AlternateContent xmlns:mc="http://schemas.openxmlformats.org/markup-compatibility/2006">
    <mc:Choice xmlns:p14="http://schemas.microsoft.com/office/powerpoint/2010/main" Requires="p14">
      <p:transition spd="slow" p14:dur="2000" advTm="15966"/>
    </mc:Choice>
    <mc:Fallback>
      <p:transition spd="slow" advTm="15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2304" x="3733800" y="6273800"/>
          <p14:tracePt t="2695" x="1954213" y="6731000"/>
          <p14:tracePt t="2706" x="1809750" y="6662738"/>
          <p14:tracePt t="2709" x="1690688" y="6586538"/>
          <p14:tracePt t="2718" x="1571625" y="6518275"/>
          <p14:tracePt t="2725" x="1470025" y="6450013"/>
          <p14:tracePt t="2734" x="1376363" y="6373813"/>
          <p14:tracePt t="2742" x="1300163" y="6323013"/>
          <p14:tracePt t="2750" x="1223963" y="6280150"/>
          <p14:tracePt t="2758" x="1173163" y="6237288"/>
          <p14:tracePt t="2766" x="1120775" y="6194425"/>
          <p14:tracePt t="2774" x="1112838" y="6186488"/>
          <p14:tracePt t="2782" x="1095375" y="6178550"/>
          <p14:tracePt t="2791" x="1087438" y="6169025"/>
          <p14:tracePt t="2798" x="1069975" y="6161088"/>
          <p14:tracePt t="2808" x="1054100" y="6153150"/>
          <p14:tracePt t="2814" x="1011238" y="6135688"/>
          <p14:tracePt t="2824" x="993775" y="6127750"/>
          <p14:tracePt t="2829" x="968375" y="6110288"/>
          <p14:tracePt t="2841" x="935038" y="6092825"/>
          <p14:tracePt t="2845" x="909638" y="6084888"/>
          <p14:tracePt t="2854" x="866775" y="6059488"/>
          <p14:tracePt t="2861" x="849313" y="6042025"/>
          <p14:tracePt t="2870" x="831850" y="6024563"/>
          <p14:tracePt t="2877" x="815975" y="5991225"/>
          <p14:tracePt t="2886" x="806450" y="5983288"/>
          <p14:tracePt t="2893" x="798513" y="5973763"/>
          <p14:tracePt t="9270" x="815975" y="5957888"/>
          <p14:tracePt t="9277" x="823913" y="5948363"/>
          <p14:tracePt t="9286" x="831850" y="5940425"/>
          <p14:tracePt t="9293" x="831850" y="5915025"/>
          <p14:tracePt t="9304" x="831850" y="5897563"/>
          <p14:tracePt t="9310" x="831850" y="5889625"/>
          <p14:tracePt t="9318" x="831850" y="5880100"/>
          <p14:tracePt t="9326" x="831850" y="5872163"/>
          <p14:tracePt t="9333" x="831850" y="5864225"/>
          <p14:tracePt t="9342" x="831850" y="5854700"/>
          <p14:tracePt t="9358" x="831850" y="5846763"/>
          <p14:tracePt t="9365" x="831850" y="5838825"/>
          <p14:tracePt t="9374" x="831850" y="5829300"/>
          <p14:tracePt t="9390" x="831850" y="5813425"/>
          <p14:tracePt t="9397" x="831850" y="5803900"/>
          <p14:tracePt t="9406" x="831850" y="5795963"/>
          <p14:tracePt t="9422" x="866775" y="5778500"/>
          <p14:tracePt t="9429" x="884238" y="5770563"/>
          <p14:tracePt t="9438" x="892175" y="5761038"/>
          <p14:tracePt t="9446" x="917575" y="5753100"/>
          <p14:tracePt t="9455" x="925513" y="5753100"/>
          <p14:tracePt t="9462" x="942975" y="5735638"/>
          <p14:tracePt t="9471" x="960438" y="5719763"/>
          <p14:tracePt t="9477" x="968375" y="5719763"/>
          <p14:tracePt t="9487" x="985838" y="5694363"/>
          <p14:tracePt t="9494" x="1003300" y="5676900"/>
          <p14:tracePt t="9504" x="1011238" y="5676900"/>
          <p14:tracePt t="9510" x="1019175" y="5668963"/>
          <p14:tracePt t="9518" x="1044575" y="5651500"/>
          <p14:tracePt t="9525" x="1054100" y="5651500"/>
          <p14:tracePt t="9542" x="1054100" y="5641975"/>
          <p14:tracePt t="9550" x="1062038" y="5641975"/>
          <p14:tracePt t="9558" x="1069975" y="5641975"/>
          <p14:tracePt t="9566" x="1079500" y="5641975"/>
          <p14:tracePt t="9573" x="1104900" y="5634038"/>
          <p14:tracePt t="9581" x="1138238" y="5626100"/>
          <p14:tracePt t="9589" x="1163638" y="5626100"/>
          <p14:tracePt t="9598" x="1181100" y="5616575"/>
          <p14:tracePt t="9606" x="1206500" y="5616575"/>
          <p14:tracePt t="9613" x="1239838" y="5608638"/>
          <p14:tracePt t="9622" x="1274763" y="5600700"/>
          <p14:tracePt t="9630" x="1308100" y="5583238"/>
          <p14:tracePt t="9638" x="1325563" y="5575300"/>
          <p14:tracePt t="9645" x="1333500" y="5565775"/>
          <p14:tracePt t="9654" x="1343025" y="5557838"/>
          <p14:tracePt t="9661" x="1368425" y="5549900"/>
          <p14:tracePt t="9670" x="1376363" y="5540375"/>
          <p14:tracePt t="9677" x="1384300" y="5532438"/>
          <p14:tracePt t="9687" x="1393825" y="5524500"/>
          <p14:tracePt t="9704" x="1401763" y="5514975"/>
          <p14:tracePt t="9710" x="1427163" y="5497513"/>
          <p14:tracePt t="9718" x="1427163" y="5489575"/>
          <p14:tracePt t="9734" x="1427163" y="5481638"/>
          <p14:tracePt t="9742" x="1435100" y="5472113"/>
          <p14:tracePt t="9750" x="1444625" y="5464175"/>
          <p14:tracePt t="9766" x="1444625" y="5456238"/>
          <p14:tracePt t="9830" x="1444625" y="5446713"/>
          <p14:tracePt t="9943" x="1444625" y="5438775"/>
          <p14:tracePt t="9950" x="1444625" y="5430838"/>
          <p14:tracePt t="9990" x="1444625" y="5421313"/>
          <p14:tracePt t="10134" x="1452563" y="5405438"/>
          <p14:tracePt t="10150" x="1477963" y="5380038"/>
          <p14:tracePt t="10159" x="1477963" y="5370513"/>
          <p14:tracePt t="10166" x="1503363" y="5362575"/>
          <p14:tracePt t="10173" x="1512888" y="5353050"/>
          <p14:tracePt t="10182" x="1528763" y="5327650"/>
          <p14:tracePt t="10190" x="1538288" y="5327650"/>
          <p14:tracePt t="10197" x="1563688" y="5319713"/>
          <p14:tracePt t="10205" x="1597025" y="5302250"/>
          <p14:tracePt t="10213" x="1647825" y="5286375"/>
          <p14:tracePt t="10221" x="1673225" y="5276850"/>
          <p14:tracePt t="10229" x="1716088" y="5268913"/>
          <p14:tracePt t="10238" x="1741488" y="5260975"/>
          <p14:tracePt t="10245" x="1776413" y="5243513"/>
          <p14:tracePt t="10255" x="1792288" y="5235575"/>
          <p14:tracePt t="10262" x="1817688" y="5226050"/>
          <p14:tracePt t="10270" x="1835150" y="5218113"/>
          <p14:tracePt t="10277" x="1843088" y="5208588"/>
          <p14:tracePt t="10291" x="1852613" y="5208588"/>
          <p14:tracePt t="10294" x="1860550" y="5200650"/>
          <p14:tracePt t="10303" x="1860550" y="5192713"/>
          <p14:tracePt t="10374" x="1860550" y="5183188"/>
          <p14:tracePt t="10382" x="1852613" y="5183188"/>
          <p14:tracePt t="10390" x="1827213" y="5149850"/>
          <p14:tracePt t="10398" x="1809750" y="5132388"/>
          <p14:tracePt t="10405" x="1766888" y="5106988"/>
          <p14:tracePt t="10413" x="1741488" y="5081588"/>
          <p14:tracePt t="10422" x="1716088" y="5056188"/>
          <p14:tracePt t="10431" x="1690688" y="5030788"/>
          <p14:tracePt t="10438" x="1665288" y="4997450"/>
          <p14:tracePt t="10446" x="1622425" y="4946650"/>
          <p14:tracePt t="10454" x="1579563" y="4868863"/>
          <p14:tracePt t="10463" x="1520825" y="4792663"/>
          <p14:tracePt t="10470" x="1477963" y="4699000"/>
          <p14:tracePt t="10478" x="1427163" y="4597400"/>
          <p14:tracePt t="10487" x="1384300" y="4495800"/>
          <p14:tracePt t="10493" x="1350963" y="4376738"/>
          <p14:tracePt t="10503" x="1317625" y="4257675"/>
          <p14:tracePt t="10510" x="1290638" y="4146550"/>
          <p14:tracePt t="10520" x="1265238" y="4027488"/>
          <p14:tracePt t="10526" x="1249363" y="3917950"/>
          <p14:tracePt t="10534" x="1231900" y="3816350"/>
          <p14:tracePt t="10542" x="1231900" y="3713163"/>
          <p14:tracePt t="10549" x="1231900" y="3611563"/>
          <p14:tracePt t="10557" x="1231900" y="3517900"/>
          <p14:tracePt t="10566" x="1239838" y="3433763"/>
          <p14:tracePt t="10573" x="1257300" y="3340100"/>
          <p14:tracePt t="10582" x="1290638" y="3263900"/>
          <p14:tracePt t="10589" x="1325563" y="3203575"/>
          <p14:tracePt t="10598" x="1368425" y="3135313"/>
          <p14:tracePt t="10606" x="1419225" y="3084513"/>
          <p14:tracePt t="10614" x="1452563" y="3051175"/>
          <p14:tracePt t="10622" x="1503363" y="3008313"/>
          <p14:tracePt t="10630" x="1546225" y="2982913"/>
          <p14:tracePt t="10640" x="1597025" y="2949575"/>
          <p14:tracePt t="10648" x="1639888" y="2932113"/>
          <p14:tracePt t="10656" x="1690688" y="2914650"/>
          <p14:tracePt t="10662" x="1749425" y="2897188"/>
          <p14:tracePt t="10670" x="1792288" y="2889250"/>
          <p14:tracePt t="10678" x="1852613" y="2881313"/>
          <p14:tracePt t="10687" x="1911350" y="2871788"/>
          <p14:tracePt t="10694" x="1962150" y="2863850"/>
          <p14:tracePt t="10703" x="2022475" y="2855913"/>
          <p14:tracePt t="10710" x="2065338" y="2846388"/>
          <p14:tracePt t="10720" x="2106613" y="2846388"/>
          <p14:tracePt t="10725" x="2124075" y="2846388"/>
          <p14:tracePt t="10734" x="2149475" y="2846388"/>
          <p14:tracePt t="10742" x="2166938" y="2846388"/>
          <p14:tracePt t="10750" x="2182813" y="2846388"/>
          <p14:tracePt t="10758" x="2208213" y="2846388"/>
          <p14:tracePt t="10765" x="2217738" y="2846388"/>
          <p14:tracePt t="10773" x="2251075" y="2855913"/>
          <p14:tracePt t="10782" x="2293938" y="2889250"/>
          <p14:tracePt t="10789" x="2336800" y="2906713"/>
          <p14:tracePt t="10798" x="2362200" y="2922588"/>
          <p14:tracePt t="10805" x="2405063" y="2957513"/>
          <p14:tracePt t="10814" x="2438400" y="3000375"/>
          <p14:tracePt t="10821" x="2455863" y="3008313"/>
          <p14:tracePt t="10830" x="2463800" y="3033713"/>
          <p14:tracePt t="10838" x="2481263" y="3059113"/>
          <p14:tracePt t="10845" x="2497138" y="3094038"/>
          <p14:tracePt t="10854" x="2524125" y="3144838"/>
          <p14:tracePt t="10861" x="2540000" y="3211513"/>
          <p14:tracePt t="10870" x="2565400" y="3289300"/>
          <p14:tracePt t="10877" x="2582863" y="3365500"/>
          <p14:tracePt t="10886" x="2616200" y="3441700"/>
          <p14:tracePt t="10894" x="2633663" y="3517900"/>
          <p14:tracePt t="10903" x="2659063" y="3603625"/>
          <p14:tracePt t="10910" x="2676525" y="3679825"/>
          <p14:tracePt t="10921" x="2709863" y="3756025"/>
          <p14:tracePt t="10926" x="2735263" y="3824288"/>
          <p14:tracePt t="10942" x="2778125" y="3994150"/>
          <p14:tracePt t="10952" x="2795588" y="4062413"/>
          <p14:tracePt t="10959" x="2820988" y="4138613"/>
          <p14:tracePt t="10967" x="2828925" y="4214813"/>
          <p14:tracePt t="10975" x="2838450" y="4300538"/>
          <p14:tracePt t="10983" x="2854325" y="4376738"/>
          <p14:tracePt t="10992" x="2854325" y="4445000"/>
          <p14:tracePt t="10998" x="2854325" y="4529138"/>
          <p14:tracePt t="11006" x="2854325" y="4597400"/>
          <p14:tracePt t="11014" x="2854325" y="4673600"/>
          <p14:tracePt t="11022" x="2854325" y="4741863"/>
          <p14:tracePt t="11030" x="2846388" y="4818063"/>
          <p14:tracePt t="11040" x="2838450" y="4878388"/>
          <p14:tracePt t="11046" x="2820988" y="4919663"/>
          <p14:tracePt t="11056" x="2803525" y="4972050"/>
          <p14:tracePt t="11066" x="2795588" y="4987925"/>
          <p14:tracePt t="11073" x="2786063" y="5005388"/>
          <p14:tracePt t="11088" x="2778125" y="5013325"/>
          <p14:tracePt t="11110" x="2778125" y="5022850"/>
          <p14:tracePt t="11327" x="2786063" y="5022850"/>
          <p14:tracePt t="11834" x="2811463" y="5022850"/>
          <p14:tracePt t="11842" x="2820988" y="5022850"/>
          <p14:tracePt t="11850" x="2820988" y="5030788"/>
          <p14:tracePt t="11857" x="2828925" y="5038725"/>
          <p14:tracePt t="11866" x="2838450" y="5048250"/>
          <p14:tracePt t="11889" x="2854325" y="5056188"/>
          <p14:tracePt t="11898" x="2863850" y="5056188"/>
          <p14:tracePt t="11906" x="2871788" y="5056188"/>
          <p14:tracePt t="11914" x="2879725" y="5064125"/>
          <p14:tracePt t="11929" x="2889250" y="5073650"/>
          <p14:tracePt t="11938" x="2897188" y="5073650"/>
          <p14:tracePt t="11947" x="2905125" y="5073650"/>
          <p14:tracePt t="11962" x="2914650" y="5081588"/>
          <p14:tracePt t="11971" x="2922588" y="5081588"/>
          <p14:tracePt t="11977" x="2930525" y="5091113"/>
          <p14:tracePt t="11987" x="2940050" y="5091113"/>
          <p14:tracePt t="11993" x="2940050" y="5099050"/>
          <p14:tracePt t="12003" x="2940050" y="5106988"/>
          <p14:tracePt t="12010" x="2947988" y="5116513"/>
          <p14:tracePt t="12041" x="2955925" y="5116513"/>
          <p14:tracePt t="13163" x="2940050" y="5116513"/>
          <p14:tracePt t="13178" x="2897188" y="5124450"/>
          <p14:tracePt t="13186" x="2854325" y="5132388"/>
          <p14:tracePt t="13194" x="2811463" y="5132388"/>
          <p14:tracePt t="13203" x="2760663" y="5132388"/>
          <p14:tracePt t="13210" x="2735263" y="5141913"/>
          <p14:tracePt t="13219" x="2684463" y="5141913"/>
          <p14:tracePt t="13227" x="2641600" y="5149850"/>
          <p14:tracePt t="13236" x="2600325" y="5157788"/>
          <p14:tracePt t="13241" x="2582863" y="5157788"/>
          <p14:tracePt t="13252" x="2574925" y="5157788"/>
          <p14:tracePt t="13266" x="2549525" y="5167313"/>
          <p14:tracePt t="13306" x="2540000" y="5167313"/>
          <p14:tracePt t="13321" x="2524125" y="5175250"/>
          <p14:tracePt t="13330" x="2514600" y="5175250"/>
          <p14:tracePt t="13337" x="2506663" y="5183188"/>
          <p14:tracePt t="13345" x="2481263" y="5192713"/>
          <p14:tracePt t="13353" x="2463800" y="5200650"/>
          <p14:tracePt t="13370" x="2446338" y="5218113"/>
          <p14:tracePt t="13377" x="2438400" y="522605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528C-E557-447C-A4B9-CFFB4A05CD4E}"/>
              </a:ext>
            </a:extLst>
          </p:cNvPr>
          <p:cNvSpPr>
            <a:spLocks noGrp="1"/>
          </p:cNvSpPr>
          <p:nvPr>
            <p:ph type="title"/>
          </p:nvPr>
        </p:nvSpPr>
        <p:spPr/>
        <p:txBody>
          <a:bodyPr/>
          <a:lstStyle/>
          <a:p>
            <a:r>
              <a:rPr lang="en-GB" dirty="0"/>
              <a:t>Breaking down the problem</a:t>
            </a:r>
          </a:p>
        </p:txBody>
      </p:sp>
      <p:sp>
        <p:nvSpPr>
          <p:cNvPr id="3" name="Content Placeholder 2">
            <a:extLst>
              <a:ext uri="{FF2B5EF4-FFF2-40B4-BE49-F238E27FC236}">
                <a16:creationId xmlns:a16="http://schemas.microsoft.com/office/drawing/2014/main" id="{29DDA8F7-FD5D-4850-9297-D3D4DD790025}"/>
              </a:ext>
            </a:extLst>
          </p:cNvPr>
          <p:cNvSpPr>
            <a:spLocks noGrp="1"/>
          </p:cNvSpPr>
          <p:nvPr>
            <p:ph idx="1"/>
          </p:nvPr>
        </p:nvSpPr>
        <p:spPr/>
        <p:txBody>
          <a:bodyPr/>
          <a:lstStyle/>
          <a:p>
            <a:r>
              <a:rPr lang="en-GB" dirty="0"/>
              <a:t>Crack the password:</a:t>
            </a:r>
          </a:p>
          <a:p>
            <a:pPr lvl="1"/>
            <a:r>
              <a:rPr lang="en-GB" dirty="0"/>
              <a:t>Generate Password guesses</a:t>
            </a:r>
          </a:p>
          <a:p>
            <a:pPr lvl="1"/>
            <a:r>
              <a:rPr lang="en-GB" dirty="0"/>
              <a:t>Hash the Password guess</a:t>
            </a:r>
          </a:p>
          <a:p>
            <a:pPr lvl="1"/>
            <a:r>
              <a:rPr lang="en-GB" dirty="0"/>
              <a:t>Compare generated hash to provided hash</a:t>
            </a:r>
          </a:p>
          <a:p>
            <a:pPr lvl="1"/>
            <a:r>
              <a:rPr lang="en-GB" dirty="0"/>
              <a:t>Return found password</a:t>
            </a:r>
          </a:p>
        </p:txBody>
      </p:sp>
      <p:sp>
        <p:nvSpPr>
          <p:cNvPr id="4" name="Footer Placeholder 3">
            <a:extLst>
              <a:ext uri="{FF2B5EF4-FFF2-40B4-BE49-F238E27FC236}">
                <a16:creationId xmlns:a16="http://schemas.microsoft.com/office/drawing/2014/main" id="{F2FF9BC6-CBB8-41B4-8282-D2E65CC5F1C2}"/>
              </a:ext>
            </a:extLst>
          </p:cNvPr>
          <p:cNvSpPr>
            <a:spLocks noGrp="1"/>
          </p:cNvSpPr>
          <p:nvPr>
            <p:ph type="ftr" sz="quarter" idx="11"/>
          </p:nvPr>
        </p:nvSpPr>
        <p:spPr/>
        <p:txBody>
          <a:bodyPr/>
          <a:lstStyle/>
          <a:p>
            <a:r>
              <a:rPr lang="en-GB"/>
              <a:t>Jake Bretherton 1800231</a:t>
            </a:r>
          </a:p>
        </p:txBody>
      </p:sp>
      <p:pic>
        <p:nvPicPr>
          <p:cNvPr id="8" name="Audio 7">
            <a:hlinkClick r:id="" action="ppaction://media"/>
            <a:extLst>
              <a:ext uri="{FF2B5EF4-FFF2-40B4-BE49-F238E27FC236}">
                <a16:creationId xmlns:a16="http://schemas.microsoft.com/office/drawing/2014/main" id="{425BA354-CFF5-4070-BFCC-05BDD44665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06708036"/>
      </p:ext>
    </p:extLst>
  </p:cSld>
  <p:clrMapOvr>
    <a:masterClrMapping/>
  </p:clrMapOvr>
  <mc:AlternateContent xmlns:mc="http://schemas.openxmlformats.org/markup-compatibility/2006" xmlns:p14="http://schemas.microsoft.com/office/powerpoint/2010/main">
    <mc:Choice Requires="p14">
      <p:transition spd="slow" p14:dur="2000" advTm="11652"/>
    </mc:Choice>
    <mc:Fallback xmlns="">
      <p:transition spd="slow" advTm="11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456E-124D-420F-BA4F-7CA5CC4E5E97}"/>
              </a:ext>
            </a:extLst>
          </p:cNvPr>
          <p:cNvSpPr>
            <a:spLocks noGrp="1"/>
          </p:cNvSpPr>
          <p:nvPr>
            <p:ph type="title"/>
          </p:nvPr>
        </p:nvSpPr>
        <p:spPr/>
        <p:txBody>
          <a:bodyPr/>
          <a:lstStyle/>
          <a:p>
            <a:r>
              <a:rPr lang="en-GB" dirty="0"/>
              <a:t>Results, number of letters = 5</a:t>
            </a:r>
          </a:p>
        </p:txBody>
      </p:sp>
      <p:sp>
        <p:nvSpPr>
          <p:cNvPr id="3" name="Content Placeholder 2">
            <a:extLst>
              <a:ext uri="{FF2B5EF4-FFF2-40B4-BE49-F238E27FC236}">
                <a16:creationId xmlns:a16="http://schemas.microsoft.com/office/drawing/2014/main" id="{3411B063-F83A-4517-849E-4C5695DF1853}"/>
              </a:ext>
            </a:extLst>
          </p:cNvPr>
          <p:cNvSpPr>
            <a:spLocks noGrp="1"/>
          </p:cNvSpPr>
          <p:nvPr>
            <p:ph idx="1"/>
          </p:nvPr>
        </p:nvSpPr>
        <p:spPr>
          <a:xfrm>
            <a:off x="6570482" y="1845734"/>
            <a:ext cx="4585198" cy="4023360"/>
          </a:xfrm>
        </p:spPr>
        <p:txBody>
          <a:bodyPr/>
          <a:lstStyle/>
          <a:p>
            <a:r>
              <a:rPr lang="en-GB" dirty="0"/>
              <a:t>3 timings</a:t>
            </a:r>
          </a:p>
          <a:p>
            <a:r>
              <a:rPr lang="en-GB" dirty="0"/>
              <a:t>Not statistically rigorous but useful as indication</a:t>
            </a:r>
          </a:p>
          <a:p>
            <a:r>
              <a:rPr lang="en-GB" dirty="0"/>
              <a:t>Optimisation clearly faster</a:t>
            </a:r>
          </a:p>
          <a:p>
            <a:r>
              <a:rPr lang="en-GB" dirty="0"/>
              <a:t>Median:</a:t>
            </a:r>
          </a:p>
          <a:p>
            <a:pPr lvl="1"/>
            <a:r>
              <a:rPr lang="en-GB" dirty="0"/>
              <a:t>Control: 3226.772s (00:53:47) </a:t>
            </a:r>
          </a:p>
          <a:p>
            <a:pPr lvl="1"/>
            <a:r>
              <a:rPr lang="en-GB" dirty="0"/>
              <a:t>Optimised: 2461.094s (00:41:01)</a:t>
            </a:r>
          </a:p>
          <a:p>
            <a:endParaRPr lang="en-GB" dirty="0"/>
          </a:p>
          <a:p>
            <a:r>
              <a:rPr lang="en-GB" dirty="0"/>
              <a:t>Optimisation 765.6775s (00:12:46) (31%) faster, in line with predictions   </a:t>
            </a:r>
          </a:p>
          <a:p>
            <a:endParaRPr lang="en-GB" dirty="0"/>
          </a:p>
        </p:txBody>
      </p:sp>
      <p:sp>
        <p:nvSpPr>
          <p:cNvPr id="4" name="Footer Placeholder 3">
            <a:extLst>
              <a:ext uri="{FF2B5EF4-FFF2-40B4-BE49-F238E27FC236}">
                <a16:creationId xmlns:a16="http://schemas.microsoft.com/office/drawing/2014/main" id="{90E8307C-4D86-45AB-B56D-D401E579B980}"/>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D590CE53-DFF8-44DD-9B1B-C4BDEB41B25C}"/>
              </a:ext>
            </a:extLst>
          </p:cNvPr>
          <p:cNvPicPr>
            <a:picLocks noChangeAspect="1"/>
          </p:cNvPicPr>
          <p:nvPr/>
        </p:nvPicPr>
        <p:blipFill>
          <a:blip r:embed="rId4"/>
          <a:stretch>
            <a:fillRect/>
          </a:stretch>
        </p:blipFill>
        <p:spPr>
          <a:xfrm>
            <a:off x="644607" y="2328051"/>
            <a:ext cx="5451393" cy="3299910"/>
          </a:xfrm>
          <a:prstGeom prst="rect">
            <a:avLst/>
          </a:prstGeom>
        </p:spPr>
      </p:pic>
      <p:pic>
        <p:nvPicPr>
          <p:cNvPr id="8" name="Audio 7">
            <a:hlinkClick r:id="" action="ppaction://media"/>
            <a:extLst>
              <a:ext uri="{FF2B5EF4-FFF2-40B4-BE49-F238E27FC236}">
                <a16:creationId xmlns:a16="http://schemas.microsoft.com/office/drawing/2014/main" id="{961561E2-C32F-4E8F-8176-AD92D21A44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86907168"/>
      </p:ext>
    </p:extLst>
  </p:cSld>
  <p:clrMapOvr>
    <a:masterClrMapping/>
  </p:clrMapOvr>
  <mc:AlternateContent xmlns:mc="http://schemas.openxmlformats.org/markup-compatibility/2006">
    <mc:Choice xmlns:p14="http://schemas.microsoft.com/office/powerpoint/2010/main" Requires="p14">
      <p:transition spd="slow" p14:dur="2000" advTm="20788"/>
    </mc:Choice>
    <mc:Fallback>
      <p:transition spd="slow" advTm="20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95" x="679450" y="2047875"/>
          <p14:tracePt t="402" x="679450" y="2039938"/>
          <p14:tracePt t="410" x="671513" y="2014538"/>
          <p14:tracePt t="418" x="661988" y="2005013"/>
          <p14:tracePt t="427" x="661988" y="1997075"/>
          <p14:tracePt t="434" x="646113" y="1997075"/>
          <p14:tracePt t="459" x="646113" y="1989138"/>
          <p14:tracePt t="476" x="646113" y="1979613"/>
          <p14:tracePt t="500" x="646113" y="1971675"/>
          <p14:tracePt t="508" x="646113" y="1963738"/>
          <p14:tracePt t="515" x="646113" y="1954213"/>
          <p14:tracePt t="535" x="646113" y="1938338"/>
          <p14:tracePt t="573" x="646113" y="1928813"/>
          <p14:tracePt t="11151" x="661988" y="1928813"/>
          <p14:tracePt t="11159" x="671513" y="1928813"/>
          <p14:tracePt t="11168" x="688975" y="1920875"/>
          <p14:tracePt t="11175" x="704850" y="1911350"/>
          <p14:tracePt t="11186" x="730250" y="1911350"/>
          <p14:tracePt t="11191" x="747713" y="1903413"/>
          <p14:tracePt t="11200" x="798513" y="1895475"/>
          <p14:tracePt t="11207" x="823913" y="1885950"/>
          <p14:tracePt t="11215" x="849313" y="1885950"/>
          <p14:tracePt t="11222" x="866775" y="1878013"/>
          <p14:tracePt t="11279" x="874713" y="1878013"/>
          <p14:tracePt t="11286" x="892175" y="1878013"/>
          <p14:tracePt t="11295" x="935038" y="1878013"/>
          <p14:tracePt t="11303" x="950913" y="1878013"/>
          <p14:tracePt t="11311" x="985838" y="1878013"/>
          <p14:tracePt t="11320" x="1011238" y="1878013"/>
          <p14:tracePt t="11327" x="1054100" y="1885950"/>
          <p14:tracePt t="11336" x="1069975" y="1895475"/>
          <p14:tracePt t="11343" x="1095375" y="1911350"/>
          <p14:tracePt t="11355" x="1104900" y="1920875"/>
          <p14:tracePt t="11362" x="1138238" y="1938338"/>
          <p14:tracePt t="11369" x="1147763" y="1954213"/>
          <p14:tracePt t="11375" x="1163638" y="1971675"/>
          <p14:tracePt t="11386" x="1181100" y="1989138"/>
          <p14:tracePt t="11391" x="1206500" y="2005013"/>
          <p14:tracePt t="11399" x="1214438" y="2030413"/>
          <p14:tracePt t="11407" x="1231900" y="2055813"/>
          <p14:tracePt t="11415" x="1239838" y="2065338"/>
          <p14:tracePt t="11423" x="1274763" y="2090738"/>
          <p14:tracePt t="11431" x="1282700" y="2141538"/>
          <p14:tracePt t="11439" x="1290638" y="2166938"/>
          <p14:tracePt t="11447" x="1300163" y="2192338"/>
          <p14:tracePt t="11455" x="1308100" y="2217738"/>
          <p14:tracePt t="11462" x="1317625" y="2243138"/>
          <p14:tracePt t="11471" x="1317625" y="2268538"/>
          <p14:tracePt t="11480" x="1325563" y="2293938"/>
          <p14:tracePt t="11488" x="1333500" y="2328863"/>
          <p14:tracePt t="11495" x="1343025" y="2379663"/>
          <p14:tracePt t="11503" x="1350963" y="2422525"/>
          <p14:tracePt t="11511" x="1358900" y="2473325"/>
          <p14:tracePt t="11519" x="1358900" y="2498725"/>
          <p14:tracePt t="11526" x="1368425" y="2541588"/>
          <p14:tracePt t="11536" x="1393825" y="2592388"/>
          <p14:tracePt t="11543" x="1409700" y="2643188"/>
          <p14:tracePt t="11553" x="1427163" y="2701925"/>
          <p14:tracePt t="11559" x="1470025" y="2752725"/>
          <p14:tracePt t="11568" x="1512888" y="2805113"/>
          <p14:tracePt t="11575" x="1563688" y="2855913"/>
          <p14:tracePt t="11585" x="1614488" y="2897188"/>
          <p14:tracePt t="11590" x="1665288" y="2940050"/>
          <p14:tracePt t="11601" x="1724025" y="2965450"/>
          <p14:tracePt t="11607" x="1776413" y="2990850"/>
          <p14:tracePt t="11616" x="1809750" y="3008313"/>
          <p14:tracePt t="11624" x="1843088" y="3025775"/>
          <p14:tracePt t="11634" x="1852613" y="3033713"/>
          <p14:tracePt t="11639" x="1878013" y="3033713"/>
          <p14:tracePt t="11647" x="1893888" y="3033713"/>
          <p14:tracePt t="11656" x="1920875" y="3033713"/>
          <p14:tracePt t="11663" x="1936750" y="3033713"/>
          <p14:tracePt t="11671" x="1962150" y="3041650"/>
          <p14:tracePt t="11679" x="1987550" y="3051175"/>
          <p14:tracePt t="11687" x="2005013" y="3059113"/>
          <p14:tracePt t="11695" x="2030413" y="3067050"/>
          <p14:tracePt t="11703" x="2047875" y="3084513"/>
          <p14:tracePt t="11711" x="2081213" y="3094038"/>
          <p14:tracePt t="11720" x="2116138" y="3109913"/>
          <p14:tracePt t="11727" x="2141538" y="3119438"/>
          <p14:tracePt t="11736" x="2174875" y="3127375"/>
          <p14:tracePt t="11743" x="2182813" y="3144838"/>
          <p14:tracePt t="11752" x="2235200" y="3170238"/>
          <p14:tracePt t="11759" x="2268538" y="3178175"/>
          <p14:tracePt t="11769" x="2311400" y="3186113"/>
          <p14:tracePt t="11775" x="2336800" y="3186113"/>
          <p14:tracePt t="11785" x="2352675" y="3195638"/>
          <p14:tracePt t="11791" x="2379663" y="3203575"/>
          <p14:tracePt t="11801" x="2413000" y="3211513"/>
          <p14:tracePt t="11807" x="2446338" y="3221038"/>
          <p14:tracePt t="11815" x="2481263" y="3228975"/>
          <p14:tracePt t="11823" x="2514600" y="3238500"/>
          <p14:tracePt t="11831" x="2540000" y="3246438"/>
          <p14:tracePt t="11839" x="2590800" y="3254375"/>
          <p14:tracePt t="11846" x="2633663" y="3263900"/>
          <p14:tracePt t="11855" x="2684463" y="3271838"/>
          <p14:tracePt t="11864" x="2719388" y="3289300"/>
          <p14:tracePt t="11871" x="2760663" y="3305175"/>
          <p14:tracePt t="11880" x="2795588" y="3314700"/>
          <p14:tracePt t="11888" x="2846388" y="3322638"/>
          <p14:tracePt t="11896" x="2879725" y="3330575"/>
          <p14:tracePt t="11905" x="2905125" y="3340100"/>
          <p14:tracePt t="11911" x="2922588" y="3348038"/>
          <p14:tracePt t="11920" x="2947988" y="3348038"/>
          <p14:tracePt t="11930" x="2973388" y="3355975"/>
          <p14:tracePt t="11936" x="2982913" y="3365500"/>
          <p14:tracePt t="11943" x="2990850" y="3365500"/>
          <p14:tracePt t="11952" x="3008313" y="3365500"/>
          <p14:tracePt t="11968" x="3016250" y="3373438"/>
          <p14:tracePt t="11974" x="3033713" y="3373438"/>
          <p14:tracePt t="11984" x="3033713" y="3382963"/>
          <p14:tracePt t="12001" x="3041650" y="3390900"/>
          <p14:tracePt t="12007" x="3049588" y="3390900"/>
          <p14:tracePt t="12063" x="3049588" y="3398838"/>
          <p14:tracePt t="12087" x="3033713" y="3408363"/>
          <p14:tracePt t="12199" x="3041650" y="3408363"/>
          <p14:tracePt t="12207" x="3049588" y="3408363"/>
          <p14:tracePt t="12239" x="3067050" y="3416300"/>
          <p14:tracePt t="12247" x="3074988" y="3416300"/>
          <p14:tracePt t="12287" x="3092450" y="3416300"/>
          <p14:tracePt t="12295" x="3100388" y="3424238"/>
          <p14:tracePt t="12327" x="3109913" y="3424238"/>
          <p14:tracePt t="12335" x="3117850" y="3424238"/>
          <p14:tracePt t="12343" x="3117850" y="3433763"/>
          <p14:tracePt t="12352" x="3127375" y="3433763"/>
          <p14:tracePt t="12368" x="3135313" y="3441700"/>
          <p14:tracePt t="12383" x="3143250" y="3441700"/>
          <p14:tracePt t="12391" x="3152775" y="3441700"/>
          <p14:tracePt t="12415" x="3160713" y="3441700"/>
          <p14:tracePt t="12543" x="3152775" y="3449638"/>
          <p14:tracePt t="12559" x="3152775" y="3459163"/>
          <p14:tracePt t="12575" x="3143250" y="3467100"/>
          <p14:tracePt t="12591" x="3135313" y="3467100"/>
          <p14:tracePt t="12599" x="3135313" y="3475038"/>
          <p14:tracePt t="12607" x="3127375" y="3492500"/>
          <p14:tracePt t="12622" x="3127375" y="3502025"/>
          <p14:tracePt t="12671" x="3117850" y="3509963"/>
          <p14:tracePt t="12703" x="3100388" y="3509963"/>
          <p14:tracePt t="12719" x="3092450" y="3517900"/>
          <p14:tracePt t="12727" x="3084513" y="3527425"/>
          <p14:tracePt t="12736" x="3084513" y="3535363"/>
          <p14:tracePt t="12743" x="3084513" y="3543300"/>
          <p14:tracePt t="12752" x="3074988" y="3552825"/>
          <p14:tracePt t="12759" x="3067050" y="3560763"/>
          <p14:tracePt t="12768" x="3059113" y="3560763"/>
          <p14:tracePt t="12785" x="3033713" y="3568700"/>
          <p14:tracePt t="12801" x="3024188" y="3568700"/>
          <p14:tracePt t="12815" x="3008313" y="3568700"/>
          <p14:tracePt t="12831" x="2998788" y="3568700"/>
          <p14:tracePt t="12839" x="2982913" y="3568700"/>
          <p14:tracePt t="12855" x="2973388" y="3568700"/>
          <p14:tracePt t="12863" x="2955925" y="3568700"/>
          <p14:tracePt t="12871" x="2947988" y="3568700"/>
          <p14:tracePt t="12879" x="2922588" y="3560763"/>
          <p14:tracePt t="12887" x="2905125" y="3560763"/>
          <p14:tracePt t="12895" x="2905125" y="3552825"/>
          <p14:tracePt t="12903" x="2889250" y="3552825"/>
          <p14:tracePt t="12911" x="2871788" y="3552825"/>
          <p14:tracePt t="12919" x="2863850" y="3543300"/>
          <p14:tracePt t="12943" x="2854325" y="3543300"/>
          <p14:tracePt t="12952" x="2846388" y="3543300"/>
          <p14:tracePt t="12975" x="2828925" y="3543300"/>
          <p14:tracePt t="12984" x="2820988" y="3543300"/>
          <p14:tracePt t="13001" x="2795588" y="3543300"/>
          <p14:tracePt t="13023" x="2786063" y="3543300"/>
          <p14:tracePt t="13167" x="2778125" y="3543300"/>
          <p14:tracePt t="13263" x="2770188" y="3543300"/>
          <p14:tracePt t="13516" x="2778125" y="3543300"/>
          <p14:tracePt t="13523" x="2786063" y="3543300"/>
          <p14:tracePt t="13651" x="2778125" y="3543300"/>
          <p14:tracePt t="13659" x="2752725" y="3552825"/>
          <p14:tracePt t="13668" x="2744788" y="3552825"/>
          <p14:tracePt t="13675" x="2735263" y="3552825"/>
          <p14:tracePt t="13731" x="2727325" y="3552825"/>
          <p14:tracePt t="13739" x="2727325" y="3535363"/>
          <p14:tracePt t="13747" x="2727325" y="3517900"/>
          <p14:tracePt t="13755" x="2727325" y="3492500"/>
          <p14:tracePt t="13763" x="2752725" y="3484563"/>
          <p14:tracePt t="13770" x="2778125" y="3459163"/>
          <p14:tracePt t="13779" x="2811463" y="3449638"/>
          <p14:tracePt t="13787" x="2854325" y="3433763"/>
          <p14:tracePt t="13795" x="2889250" y="3416300"/>
          <p14:tracePt t="13802" x="2914650" y="3416300"/>
          <p14:tracePt t="13810" x="2955925" y="3416300"/>
          <p14:tracePt t="13819" x="2990850" y="3416300"/>
          <p14:tracePt t="13827" x="3016250" y="3416300"/>
          <p14:tracePt t="13835" x="3033713" y="3416300"/>
          <p14:tracePt t="13843" x="3041650" y="3416300"/>
          <p14:tracePt t="13851" x="3049588" y="3416300"/>
          <p14:tracePt t="13859" x="3059113" y="3416300"/>
          <p14:tracePt t="13874" x="3059113" y="3424238"/>
          <p14:tracePt t="13884" x="3059113" y="3449638"/>
          <p14:tracePt t="13891" x="3059113" y="3459163"/>
          <p14:tracePt t="13900" x="3059113" y="3467100"/>
          <p14:tracePt t="13906" x="3059113" y="3484563"/>
          <p14:tracePt t="13917" x="3041650" y="3502025"/>
          <p14:tracePt t="13923" x="3008313" y="3509963"/>
          <p14:tracePt t="13935" x="2982913" y="3509963"/>
          <p14:tracePt t="13939" x="2955925" y="3517900"/>
          <p14:tracePt t="13947" x="2930525" y="3527425"/>
          <p14:tracePt t="13954" x="2905125" y="3527425"/>
          <p14:tracePt t="13963" x="2879725" y="3527425"/>
          <p14:tracePt t="13970" x="2846388" y="3527425"/>
          <p14:tracePt t="13978" x="2811463" y="3527425"/>
          <p14:tracePt t="13987" x="2786063" y="3527425"/>
          <p14:tracePt t="13995" x="2778125" y="3517900"/>
          <p14:tracePt t="14003" x="2778125" y="3509963"/>
          <p14:tracePt t="14010" x="2778125" y="3492500"/>
          <p14:tracePt t="14019" x="2778125" y="3475038"/>
          <p14:tracePt t="14027" x="2795588" y="3449638"/>
          <p14:tracePt t="14035" x="2828925" y="3433763"/>
          <p14:tracePt t="14043" x="2846388" y="3424238"/>
          <p14:tracePt t="14052" x="2871788" y="3424238"/>
          <p14:tracePt t="14058" x="2905125" y="3424238"/>
          <p14:tracePt t="14068" x="2947988" y="3424238"/>
          <p14:tracePt t="14075" x="3008313" y="3424238"/>
          <p14:tracePt t="14084" x="3049588" y="3424238"/>
          <p14:tracePt t="14090" x="3092450" y="3424238"/>
          <p14:tracePt t="14101" x="3135313" y="3424238"/>
          <p14:tracePt t="14106" x="3178175" y="3424238"/>
          <p14:tracePt t="14117" x="3219450" y="3424238"/>
          <p14:tracePt t="14123" x="3270250" y="3424238"/>
          <p14:tracePt t="14131" x="3313113" y="3441700"/>
          <p14:tracePt t="14139" x="3355975" y="3459163"/>
          <p14:tracePt t="14147" x="3355975" y="3475038"/>
          <p14:tracePt t="14155" x="3373438" y="3502025"/>
          <p14:tracePt t="14167" x="3389313" y="3509963"/>
          <p14:tracePt t="14171" x="3406775" y="3535363"/>
          <p14:tracePt t="14179" x="3424238" y="3560763"/>
          <p14:tracePt t="14187" x="3441700" y="3586163"/>
          <p14:tracePt t="14195" x="3467100" y="3629025"/>
          <p14:tracePt t="14202" x="3492500" y="3671888"/>
          <p14:tracePt t="14210" x="3517900" y="3705225"/>
          <p14:tracePt t="14218" x="3559175" y="3738563"/>
          <p14:tracePt t="14227" x="3611563" y="3798888"/>
          <p14:tracePt t="14235" x="3662363" y="3849688"/>
          <p14:tracePt t="14242" x="3729038" y="3908425"/>
          <p14:tracePt t="14251" x="3797300" y="3976688"/>
          <p14:tracePt t="14258" x="3857625" y="4037013"/>
          <p14:tracePt t="14268" x="3925888" y="4087813"/>
          <p14:tracePt t="14274" x="3992563" y="4138613"/>
          <p14:tracePt t="14284" x="4052888" y="4181475"/>
          <p14:tracePt t="14290" x="4103688" y="4224338"/>
          <p14:tracePt t="14301" x="4154488" y="4257675"/>
          <p14:tracePt t="14306" x="4205288" y="4283075"/>
          <p14:tracePt t="14317" x="4240213" y="4300538"/>
          <p14:tracePt t="14322" x="4273550" y="4316413"/>
          <p14:tracePt t="14330" x="4291013" y="4325938"/>
          <p14:tracePt t="14338" x="4332288" y="4333875"/>
          <p14:tracePt t="14346" x="4349750" y="4333875"/>
          <p14:tracePt t="14354" x="4367213" y="4333875"/>
          <p14:tracePt t="14362" x="4392613" y="4333875"/>
          <p14:tracePt t="14370" x="4410075" y="4333875"/>
          <p14:tracePt t="14418" x="4418013" y="4333875"/>
          <p14:tracePt t="14426" x="4418013" y="4316413"/>
          <p14:tracePt t="14435" x="4392613" y="4291013"/>
          <p14:tracePt t="14442" x="4375150" y="4265613"/>
          <p14:tracePt t="14451" x="4359275" y="4240213"/>
          <p14:tracePt t="14458" x="4359275" y="4197350"/>
          <p14:tracePt t="14468" x="4359275" y="4181475"/>
          <p14:tracePt t="14474" x="4359275" y="4138613"/>
          <p14:tracePt t="14484" x="4359275" y="4105275"/>
          <p14:tracePt t="14490" x="4375150" y="4062413"/>
          <p14:tracePt t="14500" x="4425950" y="4027488"/>
          <p14:tracePt t="14506" x="4451350" y="4011613"/>
          <p14:tracePt t="14517" x="4476750" y="4002088"/>
          <p14:tracePt t="14522" x="4503738" y="3994150"/>
          <p14:tracePt t="14531" x="4529138" y="3986213"/>
          <p14:tracePt t="14538" x="4554538" y="3986213"/>
          <p14:tracePt t="14546" x="4570413" y="3986213"/>
          <p14:tracePt t="14554" x="4587875" y="3986213"/>
          <p14:tracePt t="14562" x="4605338" y="3986213"/>
          <p14:tracePt t="14570" x="4613275" y="3986213"/>
          <p14:tracePt t="14578" x="4630738" y="3986213"/>
          <p14:tracePt t="14586" x="4638675" y="3986213"/>
          <p14:tracePt t="14603" x="4638675" y="4002088"/>
          <p14:tracePt t="14610" x="4638675" y="4011613"/>
          <p14:tracePt t="14619" x="4638675" y="4027488"/>
          <p14:tracePt t="14626" x="4638675" y="4037013"/>
          <p14:tracePt t="14635" x="4630738" y="4070350"/>
          <p14:tracePt t="14642" x="4613275" y="4095750"/>
          <p14:tracePt t="14651" x="4587875" y="4105275"/>
          <p14:tracePt t="14658" x="4562475" y="4113213"/>
          <p14:tracePt t="14668" x="4529138" y="4113213"/>
          <p14:tracePt t="14674" x="4503738" y="4113213"/>
          <p14:tracePt t="14684" x="4460875" y="4113213"/>
          <p14:tracePt t="14690" x="4400550" y="4113213"/>
          <p14:tracePt t="14699" x="4324350" y="4113213"/>
          <p14:tracePt t="14706" x="4240213" y="4113213"/>
          <p14:tracePt t="14716" x="4171950" y="4113213"/>
          <p14:tracePt t="14723" x="4111625" y="4113213"/>
          <p14:tracePt t="14731" x="4103688" y="4113213"/>
          <p14:tracePt t="14738" x="4103688" y="4105275"/>
          <p14:tracePt t="14746" x="4103688" y="4070350"/>
          <p14:tracePt t="14755" x="4103688" y="4037013"/>
          <p14:tracePt t="14762" x="4146550" y="3994150"/>
          <p14:tracePt t="14770" x="4171950" y="3986213"/>
          <p14:tracePt t="14778" x="4197350" y="3976688"/>
          <p14:tracePt t="14786" x="4248150" y="3960813"/>
          <p14:tracePt t="14794" x="4324350" y="3935413"/>
          <p14:tracePt t="14803" x="4410075" y="3917950"/>
          <p14:tracePt t="14810" x="4503738" y="3892550"/>
          <p14:tracePt t="14819" x="4570413" y="3875088"/>
          <p14:tracePt t="14826" x="4630738" y="3857625"/>
          <p14:tracePt t="14835" x="4638675" y="3857625"/>
          <p14:tracePt t="14884" x="4646613" y="3857625"/>
          <p14:tracePt t="14890" x="4613275" y="3875088"/>
          <p14:tracePt t="14900" x="4587875" y="3883025"/>
          <p14:tracePt t="14906" x="4562475" y="3892550"/>
          <p14:tracePt t="14916" x="4537075" y="3900488"/>
          <p14:tracePt t="14922" x="4494213" y="3917950"/>
          <p14:tracePt t="14935" x="4468813" y="3925888"/>
          <p14:tracePt t="14938" x="4435475" y="3925888"/>
          <p14:tracePt t="14946" x="4400550" y="3925888"/>
          <p14:tracePt t="14954" x="4359275" y="3925888"/>
          <p14:tracePt t="14962" x="4332288" y="3925888"/>
          <p14:tracePt t="14971" x="4324350" y="3925888"/>
          <p14:tracePt t="15026" x="4332288" y="3917950"/>
          <p14:tracePt t="15035" x="4332288" y="3908425"/>
          <p14:tracePt t="15043" x="4349750" y="3908425"/>
          <p14:tracePt t="15051" x="4375150" y="3900488"/>
          <p14:tracePt t="15058" x="4384675" y="3892550"/>
          <p14:tracePt t="15067" x="4392613" y="3892550"/>
          <p14:tracePt t="15074" x="4400550" y="3892550"/>
          <p14:tracePt t="15090" x="4400550" y="3883025"/>
          <p14:tracePt t="15202" x="4418013" y="3883025"/>
          <p14:tracePt t="15211" x="4425950" y="3883025"/>
          <p14:tracePt t="15251" x="4443413" y="3883025"/>
          <p14:tracePt t="15259" x="4451350" y="3883025"/>
          <p14:tracePt t="15268" x="4451350" y="3892550"/>
          <p14:tracePt t="15284" x="4468813" y="3908425"/>
          <p14:tracePt t="15291" x="4476750" y="3917950"/>
          <p14:tracePt t="15301" x="4486275" y="3925888"/>
          <p14:tracePt t="15307" x="4494213" y="3935413"/>
          <p14:tracePt t="15317" x="4503738" y="3943350"/>
          <p14:tracePt t="15323" x="4511675" y="3960813"/>
          <p14:tracePt t="15335" x="4519613" y="3986213"/>
          <p14:tracePt t="15340" x="4529138" y="4002088"/>
          <p14:tracePt t="15348" x="4537075" y="4011613"/>
          <p14:tracePt t="15355" x="4545013" y="4044950"/>
          <p14:tracePt t="15363" x="4554538" y="4070350"/>
          <p14:tracePt t="15371" x="4554538" y="4087813"/>
          <p14:tracePt t="15379" x="4562475" y="4095750"/>
          <p14:tracePt t="15387" x="4570413" y="4121150"/>
          <p14:tracePt t="15395" x="4579938" y="4138613"/>
          <p14:tracePt t="15403" x="4579938" y="4146550"/>
          <p14:tracePt t="15411" x="4595813" y="4181475"/>
          <p14:tracePt t="15419" x="4613275" y="4206875"/>
          <p14:tracePt t="15427" x="4630738" y="4224338"/>
          <p14:tracePt t="15436" x="4656138" y="4249738"/>
          <p14:tracePt t="15443" x="4681538" y="4275138"/>
          <p14:tracePt t="15452" x="4699000" y="4291013"/>
          <p14:tracePt t="15460" x="4732338" y="4316413"/>
          <p14:tracePt t="15467" x="4749800" y="4325938"/>
          <p14:tracePt t="15475" x="4775200" y="4351338"/>
          <p14:tracePt t="15486" x="4818063" y="4384675"/>
          <p14:tracePt t="15492" x="4851400" y="4410075"/>
          <p14:tracePt t="15500" x="4902200" y="4435475"/>
          <p14:tracePt t="15508" x="4927600" y="4478338"/>
          <p14:tracePt t="15519" x="4953000" y="4503738"/>
          <p14:tracePt t="15524" x="4978400" y="4513263"/>
          <p14:tracePt t="15536" x="5021263" y="4538663"/>
          <p14:tracePt t="15540" x="5072063" y="4564063"/>
          <p14:tracePt t="15550" x="5106988" y="4579938"/>
          <p14:tracePt t="15555" x="5140325" y="4605338"/>
          <p14:tracePt t="15563" x="5191125" y="4640263"/>
          <p14:tracePt t="15572" x="5259388" y="4673600"/>
          <p14:tracePt t="15579" x="5327650" y="4691063"/>
          <p14:tracePt t="15587" x="5421313" y="4724400"/>
          <p14:tracePt t="15595" x="5522913" y="4759325"/>
          <p14:tracePt t="15603" x="5624513" y="4792663"/>
          <p14:tracePt t="15611" x="5726113" y="4818063"/>
          <p14:tracePt t="15618" x="5827713" y="4835525"/>
          <p14:tracePt t="15626" x="5930900" y="4860925"/>
          <p14:tracePt t="15634" x="6032500" y="4868863"/>
          <p14:tracePt t="15642" x="6134100" y="4886325"/>
          <p14:tracePt t="15651" x="6227763" y="4894263"/>
          <p14:tracePt t="15658" x="6321425" y="4903788"/>
          <p14:tracePt t="15669" x="6389688" y="4919663"/>
          <p14:tracePt t="15676" x="6448425" y="4919663"/>
          <p14:tracePt t="15686" x="6456363" y="4919663"/>
          <p14:tracePt t="15796" x="6456363" y="4911725"/>
          <p14:tracePt t="15812" x="6473825" y="4894263"/>
          <p14:tracePt t="15820" x="6491288" y="4894263"/>
          <p14:tracePt t="15828" x="6499225" y="4886325"/>
          <p14:tracePt t="15836" x="6516688" y="4878388"/>
          <p14:tracePt t="15844" x="6524625" y="4868863"/>
          <p14:tracePt t="15859" x="6534150" y="4860925"/>
          <p14:tracePt t="15869" x="6542088" y="4860925"/>
          <p14:tracePt t="15876" x="6550025" y="4860925"/>
          <p14:tracePt t="15891" x="6559550" y="4860925"/>
          <p14:tracePt t="15902" x="6559550" y="4843463"/>
          <p14:tracePt t="15907" x="6567488" y="4843463"/>
          <p14:tracePt t="15918" x="6575425" y="4835525"/>
          <p14:tracePt t="15923" x="6592888" y="4835525"/>
          <p14:tracePt t="15935" x="6600825" y="4835525"/>
          <p14:tracePt t="15941" x="6610350" y="4827588"/>
          <p14:tracePt t="15955" x="6610350" y="4818063"/>
          <p14:tracePt t="16019" x="6610350" y="4810125"/>
          <p14:tracePt t="16027" x="6610350" y="4802188"/>
          <p14:tracePt t="16390" x="6600825" y="4802188"/>
          <p14:tracePt t="16399" x="6575425" y="4810125"/>
          <p14:tracePt t="16407" x="6567488" y="4818063"/>
          <p14:tracePt t="16415" x="6550025" y="4818063"/>
          <p14:tracePt t="16431" x="6534150" y="4835525"/>
          <p14:tracePt t="16441" x="6524625" y="4843463"/>
          <p14:tracePt t="16450" x="6516688" y="4843463"/>
          <p14:tracePt t="16455" x="6508750" y="4843463"/>
          <p14:tracePt t="16463" x="6499225" y="4843463"/>
          <p14:tracePt t="16959" x="6483350" y="4835525"/>
          <p14:tracePt t="16967" x="6473825" y="4827588"/>
          <p14:tracePt t="16983" x="6465888" y="4802188"/>
          <p14:tracePt t="17006" x="6465888" y="4792663"/>
          <p14:tracePt t="17023" x="6465888" y="4784725"/>
          <p14:tracePt t="17032" x="6465888" y="4775200"/>
          <p14:tracePt t="17039" x="6465888" y="4767263"/>
          <p14:tracePt t="17047" x="6465888" y="4759325"/>
          <p14:tracePt t="17055" x="6465888" y="4741863"/>
          <p14:tracePt t="17071" x="6465888" y="4733925"/>
          <p14:tracePt t="17087" x="6465888" y="4724400"/>
          <p14:tracePt t="17231" x="6465888" y="4716463"/>
          <p14:tracePt t="17239" x="6465888" y="4708525"/>
          <p14:tracePt t="17687" x="6448425" y="4699000"/>
          <p14:tracePt t="17694" x="6440488" y="4699000"/>
          <p14:tracePt t="17703" x="6430963" y="4699000"/>
          <p14:tracePt t="17711" x="6423025" y="4708525"/>
          <p14:tracePt t="17719" x="6405563" y="4708525"/>
          <p14:tracePt t="17727" x="6397625" y="4708525"/>
          <p14:tracePt t="17735" x="6389688" y="4708525"/>
          <p14:tracePt t="17767" x="6380163" y="4708525"/>
          <p14:tracePt t="17792" x="6364288" y="4708525"/>
          <p14:tracePt t="17801" x="6354763" y="4708525"/>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EA4F-6407-4F63-B884-006F22937B4D}"/>
              </a:ext>
            </a:extLst>
          </p:cNvPr>
          <p:cNvSpPr>
            <a:spLocks noGrp="1"/>
          </p:cNvSpPr>
          <p:nvPr>
            <p:ph type="title"/>
          </p:nvPr>
        </p:nvSpPr>
        <p:spPr/>
        <p:txBody>
          <a:bodyPr/>
          <a:lstStyle/>
          <a:p>
            <a:r>
              <a:rPr lang="en-GB" dirty="0"/>
              <a:t>Difference from prediction</a:t>
            </a:r>
          </a:p>
        </p:txBody>
      </p:sp>
      <p:sp>
        <p:nvSpPr>
          <p:cNvPr id="4" name="Footer Placeholder 3">
            <a:extLst>
              <a:ext uri="{FF2B5EF4-FFF2-40B4-BE49-F238E27FC236}">
                <a16:creationId xmlns:a16="http://schemas.microsoft.com/office/drawing/2014/main" id="{4440E71E-5410-42C7-BDF1-CA41D159984B}"/>
              </a:ext>
            </a:extLst>
          </p:cNvPr>
          <p:cNvSpPr>
            <a:spLocks noGrp="1"/>
          </p:cNvSpPr>
          <p:nvPr>
            <p:ph type="ftr" sz="quarter" idx="11"/>
          </p:nvPr>
        </p:nvSpPr>
        <p:spPr/>
        <p:txBody>
          <a:bodyPr/>
          <a:lstStyle/>
          <a:p>
            <a:r>
              <a:rPr lang="en-GB"/>
              <a:t>Jake Bretherton 1800231</a:t>
            </a:r>
          </a:p>
        </p:txBody>
      </p:sp>
      <p:graphicFrame>
        <p:nvGraphicFramePr>
          <p:cNvPr id="5" name="Table 5">
            <a:extLst>
              <a:ext uri="{FF2B5EF4-FFF2-40B4-BE49-F238E27FC236}">
                <a16:creationId xmlns:a16="http://schemas.microsoft.com/office/drawing/2014/main" id="{717EB21A-6AFB-4D95-AA9B-E27B1C5B925A}"/>
              </a:ext>
            </a:extLst>
          </p:cNvPr>
          <p:cNvGraphicFramePr>
            <a:graphicFrameLocks noGrp="1"/>
          </p:cNvGraphicFramePr>
          <p:nvPr>
            <p:extLst>
              <p:ext uri="{D42A27DB-BD31-4B8C-83A1-F6EECF244321}">
                <p14:modId xmlns:p14="http://schemas.microsoft.com/office/powerpoint/2010/main" val="2476206746"/>
              </p:ext>
            </p:extLst>
          </p:nvPr>
        </p:nvGraphicFramePr>
        <p:xfrm>
          <a:off x="1865984" y="1778038"/>
          <a:ext cx="8460032" cy="4552456"/>
        </p:xfrm>
        <a:graphic>
          <a:graphicData uri="http://schemas.openxmlformats.org/drawingml/2006/table">
            <a:tbl>
              <a:tblPr firstRow="1" bandRow="1">
                <a:tableStyleId>{5C22544A-7EE6-4342-B048-85BDC9FD1C3A}</a:tableStyleId>
              </a:tblPr>
              <a:tblGrid>
                <a:gridCol w="2115008">
                  <a:extLst>
                    <a:ext uri="{9D8B030D-6E8A-4147-A177-3AD203B41FA5}">
                      <a16:colId xmlns:a16="http://schemas.microsoft.com/office/drawing/2014/main" val="1563350639"/>
                    </a:ext>
                  </a:extLst>
                </a:gridCol>
                <a:gridCol w="2115008">
                  <a:extLst>
                    <a:ext uri="{9D8B030D-6E8A-4147-A177-3AD203B41FA5}">
                      <a16:colId xmlns:a16="http://schemas.microsoft.com/office/drawing/2014/main" val="3821142338"/>
                    </a:ext>
                  </a:extLst>
                </a:gridCol>
                <a:gridCol w="2115008">
                  <a:extLst>
                    <a:ext uri="{9D8B030D-6E8A-4147-A177-3AD203B41FA5}">
                      <a16:colId xmlns:a16="http://schemas.microsoft.com/office/drawing/2014/main" val="1861637568"/>
                    </a:ext>
                  </a:extLst>
                </a:gridCol>
                <a:gridCol w="2115008">
                  <a:extLst>
                    <a:ext uri="{9D8B030D-6E8A-4147-A177-3AD203B41FA5}">
                      <a16:colId xmlns:a16="http://schemas.microsoft.com/office/drawing/2014/main" val="1992017541"/>
                    </a:ext>
                  </a:extLst>
                </a:gridCol>
              </a:tblGrid>
              <a:tr h="476196">
                <a:tc>
                  <a:txBody>
                    <a:bodyPr/>
                    <a:lstStyle/>
                    <a:p>
                      <a:r>
                        <a:rPr lang="en-GB" dirty="0"/>
                        <a:t>Length of password</a:t>
                      </a:r>
                    </a:p>
                  </a:txBody>
                  <a:tcPr/>
                </a:tc>
                <a:tc>
                  <a:txBody>
                    <a:bodyPr/>
                    <a:lstStyle/>
                    <a:p>
                      <a:r>
                        <a:rPr lang="en-GB" dirty="0"/>
                        <a:t>Predicted (seconds)</a:t>
                      </a:r>
                    </a:p>
                  </a:txBody>
                  <a:tcPr/>
                </a:tc>
                <a:tc>
                  <a:txBody>
                    <a:bodyPr/>
                    <a:lstStyle/>
                    <a:p>
                      <a:r>
                        <a:rPr lang="en-GB" dirty="0"/>
                        <a:t>Actual (seconds)</a:t>
                      </a:r>
                    </a:p>
                  </a:txBody>
                  <a:tcPr/>
                </a:tc>
                <a:tc>
                  <a:txBody>
                    <a:bodyPr/>
                    <a:lstStyle/>
                    <a:p>
                      <a:r>
                        <a:rPr lang="en-GB" dirty="0"/>
                        <a:t>Percentage error</a:t>
                      </a:r>
                    </a:p>
                  </a:txBody>
                  <a:tcPr/>
                </a:tc>
                <a:extLst>
                  <a:ext uri="{0D108BD9-81ED-4DB2-BD59-A6C34878D82A}">
                    <a16:rowId xmlns:a16="http://schemas.microsoft.com/office/drawing/2014/main" val="2045886486"/>
                  </a:ext>
                </a:extLst>
              </a:tr>
              <a:tr h="374098">
                <a:tc>
                  <a:txBody>
                    <a:bodyPr/>
                    <a:lstStyle/>
                    <a:p>
                      <a:r>
                        <a:rPr lang="en-GB" sz="1600" b="1" dirty="0"/>
                        <a:t>Control</a:t>
                      </a:r>
                      <a:r>
                        <a:rPr lang="en-GB" sz="1600" dirty="0"/>
                        <a:t>: L =1</a:t>
                      </a:r>
                    </a:p>
                  </a:txBody>
                  <a:tcPr/>
                </a:tc>
                <a:tc>
                  <a:txBody>
                    <a:bodyPr/>
                    <a:lstStyle/>
                    <a:p>
                      <a:pPr algn="l" fontAlgn="b"/>
                      <a:r>
                        <a:rPr lang="en-GB" sz="1600" b="0" i="0" u="none" strike="noStrike" dirty="0">
                          <a:solidFill>
                            <a:srgbClr val="000000"/>
                          </a:solidFill>
                          <a:effectLst/>
                          <a:latin typeface="Calibri" panose="020F0502020204030204" pitchFamily="34" charset="0"/>
                        </a:rPr>
                        <a:t>3.79958E-05</a:t>
                      </a:r>
                    </a:p>
                  </a:txBody>
                  <a:tcPr anchor="b"/>
                </a:tc>
                <a:tc>
                  <a:txBody>
                    <a:bodyPr/>
                    <a:lstStyle/>
                    <a:p>
                      <a:pPr algn="l" fontAlgn="b"/>
                      <a:r>
                        <a:rPr lang="en-GB" sz="1600" b="0" i="0" u="none" strike="noStrike">
                          <a:solidFill>
                            <a:srgbClr val="000000"/>
                          </a:solidFill>
                          <a:effectLst/>
                          <a:latin typeface="Calibri" panose="020F0502020204030204" pitchFamily="34" charset="0"/>
                        </a:rPr>
                        <a:t>0.006827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17867.78%</a:t>
                      </a:r>
                    </a:p>
                  </a:txBody>
                  <a:tcPr anchor="b"/>
                </a:tc>
                <a:extLst>
                  <a:ext uri="{0D108BD9-81ED-4DB2-BD59-A6C34878D82A}">
                    <a16:rowId xmlns:a16="http://schemas.microsoft.com/office/drawing/2014/main" val="3679642413"/>
                  </a:ext>
                </a:extLst>
              </a:tr>
              <a:tr h="374098">
                <a:tc>
                  <a:txBody>
                    <a:bodyPr/>
                    <a:lstStyle/>
                    <a:p>
                      <a:r>
                        <a:rPr lang="en-GB" sz="1600" dirty="0"/>
                        <a:t>L = 2</a:t>
                      </a:r>
                    </a:p>
                  </a:txBody>
                  <a:tcPr/>
                </a:tc>
                <a:tc>
                  <a:txBody>
                    <a:bodyPr/>
                    <a:lstStyle/>
                    <a:p>
                      <a:pPr algn="l" fontAlgn="b"/>
                      <a:r>
                        <a:rPr lang="en-GB" sz="1600" b="0" i="0" u="none" strike="noStrike" dirty="0">
                          <a:solidFill>
                            <a:srgbClr val="000000"/>
                          </a:solidFill>
                          <a:effectLst/>
                          <a:latin typeface="Calibri" panose="020F0502020204030204" pitchFamily="34" charset="0"/>
                        </a:rPr>
                        <a:t>0.003609601</a:t>
                      </a:r>
                    </a:p>
                  </a:txBody>
                  <a:tcPr anchor="b"/>
                </a:tc>
                <a:tc>
                  <a:txBody>
                    <a:bodyPr/>
                    <a:lstStyle/>
                    <a:p>
                      <a:pPr algn="l" fontAlgn="b"/>
                      <a:r>
                        <a:rPr lang="en-GB" sz="1600" b="0" i="0" u="none" strike="noStrike">
                          <a:solidFill>
                            <a:srgbClr val="000000"/>
                          </a:solidFill>
                          <a:effectLst/>
                          <a:latin typeface="Calibri" panose="020F0502020204030204" pitchFamily="34" charset="0"/>
                        </a:rPr>
                        <a:t>0.011002</a:t>
                      </a:r>
                    </a:p>
                  </a:txBody>
                  <a:tcPr anchor="b"/>
                </a:tc>
                <a:tc>
                  <a:txBody>
                    <a:bodyPr/>
                    <a:lstStyle/>
                    <a:p>
                      <a:pPr algn="l" fontAlgn="b"/>
                      <a:r>
                        <a:rPr lang="en-GB" sz="1600" b="0" i="0" u="none" strike="noStrike">
                          <a:solidFill>
                            <a:srgbClr val="000000"/>
                          </a:solidFill>
                          <a:effectLst/>
                          <a:latin typeface="Calibri" panose="020F0502020204030204" pitchFamily="34" charset="0"/>
                        </a:rPr>
                        <a:t>204.80%</a:t>
                      </a:r>
                    </a:p>
                  </a:txBody>
                  <a:tcPr anchor="b"/>
                </a:tc>
                <a:extLst>
                  <a:ext uri="{0D108BD9-81ED-4DB2-BD59-A6C34878D82A}">
                    <a16:rowId xmlns:a16="http://schemas.microsoft.com/office/drawing/2014/main" val="3897365734"/>
                  </a:ext>
                </a:extLst>
              </a:tr>
              <a:tr h="374098">
                <a:tc>
                  <a:txBody>
                    <a:bodyPr/>
                    <a:lstStyle/>
                    <a:p>
                      <a:r>
                        <a:rPr lang="en-GB" sz="1600" dirty="0"/>
                        <a:t>L = 3</a:t>
                      </a:r>
                    </a:p>
                  </a:txBody>
                  <a:tcPr/>
                </a:tc>
                <a:tc>
                  <a:txBody>
                    <a:bodyPr/>
                    <a:lstStyle/>
                    <a:p>
                      <a:pPr algn="l" fontAlgn="b"/>
                      <a:r>
                        <a:rPr lang="en-GB" sz="1600" b="0" i="0" u="none" strike="noStrike" dirty="0">
                          <a:solidFill>
                            <a:srgbClr val="000000"/>
                          </a:solidFill>
                          <a:effectLst/>
                          <a:latin typeface="Calibri" panose="020F0502020204030204" pitchFamily="34" charset="0"/>
                        </a:rPr>
                        <a:t>0.342912095</a:t>
                      </a:r>
                    </a:p>
                  </a:txBody>
                  <a:tcPr anchor="b"/>
                </a:tc>
                <a:tc>
                  <a:txBody>
                    <a:bodyPr/>
                    <a:lstStyle/>
                    <a:p>
                      <a:pPr algn="l" fontAlgn="b"/>
                      <a:r>
                        <a:rPr lang="en-GB" sz="1600" b="0" i="0" u="none" strike="noStrike">
                          <a:solidFill>
                            <a:srgbClr val="000000"/>
                          </a:solidFill>
                          <a:effectLst/>
                          <a:latin typeface="Calibri" panose="020F0502020204030204" pitchFamily="34" charset="0"/>
                        </a:rPr>
                        <a:t>0.373407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8.89%</a:t>
                      </a:r>
                    </a:p>
                  </a:txBody>
                  <a:tcPr anchor="b"/>
                </a:tc>
                <a:extLst>
                  <a:ext uri="{0D108BD9-81ED-4DB2-BD59-A6C34878D82A}">
                    <a16:rowId xmlns:a16="http://schemas.microsoft.com/office/drawing/2014/main" val="2780004076"/>
                  </a:ext>
                </a:extLst>
              </a:tr>
              <a:tr h="374098">
                <a:tc>
                  <a:txBody>
                    <a:bodyPr/>
                    <a:lstStyle/>
                    <a:p>
                      <a:r>
                        <a:rPr lang="en-GB" sz="1600" dirty="0"/>
                        <a:t>L = 4</a:t>
                      </a:r>
                    </a:p>
                  </a:txBody>
                  <a:tcPr/>
                </a:tc>
                <a:tc>
                  <a:txBody>
                    <a:bodyPr/>
                    <a:lstStyle/>
                    <a:p>
                      <a:pPr algn="l" fontAlgn="b"/>
                      <a:r>
                        <a:rPr lang="en-GB" sz="1600" b="0" i="0" u="none" strike="noStrike" dirty="0">
                          <a:solidFill>
                            <a:srgbClr val="000000"/>
                          </a:solidFill>
                          <a:effectLst/>
                          <a:latin typeface="Calibri" panose="020F0502020204030204" pitchFamily="34" charset="0"/>
                        </a:rPr>
                        <a:t>32.57664903</a:t>
                      </a:r>
                    </a:p>
                  </a:txBody>
                  <a:tcPr anchor="b"/>
                </a:tc>
                <a:tc>
                  <a:txBody>
                    <a:bodyPr/>
                    <a:lstStyle/>
                    <a:p>
                      <a:pPr algn="l" fontAlgn="b"/>
                      <a:r>
                        <a:rPr lang="en-GB" sz="1600" b="0" i="0" u="none" strike="noStrike">
                          <a:solidFill>
                            <a:srgbClr val="000000"/>
                          </a:solidFill>
                          <a:effectLst/>
                          <a:latin typeface="Calibri" panose="020F0502020204030204" pitchFamily="34" charset="0"/>
                        </a:rPr>
                        <a:t>27.983454</a:t>
                      </a:r>
                    </a:p>
                  </a:txBody>
                  <a:tcPr anchor="b"/>
                </a:tc>
                <a:tc>
                  <a:txBody>
                    <a:bodyPr/>
                    <a:lstStyle/>
                    <a:p>
                      <a:pPr algn="l" fontAlgn="b"/>
                      <a:r>
                        <a:rPr lang="en-GB" sz="1600" b="0" i="0" u="none" strike="noStrike" dirty="0">
                          <a:solidFill>
                            <a:srgbClr val="000000"/>
                          </a:solidFill>
                          <a:effectLst/>
                          <a:latin typeface="Calibri" panose="020F0502020204030204" pitchFamily="34" charset="0"/>
                        </a:rPr>
                        <a:t>-14.10%</a:t>
                      </a:r>
                    </a:p>
                  </a:txBody>
                  <a:tcPr anchor="b"/>
                </a:tc>
                <a:extLst>
                  <a:ext uri="{0D108BD9-81ED-4DB2-BD59-A6C34878D82A}">
                    <a16:rowId xmlns:a16="http://schemas.microsoft.com/office/drawing/2014/main" val="1942985232"/>
                  </a:ext>
                </a:extLst>
              </a:tr>
              <a:tr h="374098">
                <a:tc>
                  <a:txBody>
                    <a:bodyPr/>
                    <a:lstStyle/>
                    <a:p>
                      <a:r>
                        <a:rPr lang="en-GB" sz="1600" dirty="0"/>
                        <a:t>L = 5</a:t>
                      </a:r>
                    </a:p>
                  </a:txBody>
                  <a:tcPr/>
                </a:tc>
                <a:tc>
                  <a:txBody>
                    <a:bodyPr/>
                    <a:lstStyle/>
                    <a:p>
                      <a:pPr algn="l" fontAlgn="b"/>
                      <a:r>
                        <a:rPr lang="en-GB" sz="1600" b="0" i="0" u="none" strike="noStrike" dirty="0">
                          <a:solidFill>
                            <a:srgbClr val="000000"/>
                          </a:solidFill>
                          <a:effectLst/>
                          <a:latin typeface="Calibri" panose="020F0502020204030204" pitchFamily="34" charset="0"/>
                        </a:rPr>
                        <a:t>3094.781657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3226.771973</a:t>
                      </a:r>
                    </a:p>
                  </a:txBody>
                  <a:tcPr anchor="b"/>
                </a:tc>
                <a:tc>
                  <a:txBody>
                    <a:bodyPr/>
                    <a:lstStyle/>
                    <a:p>
                      <a:r>
                        <a:rPr lang="en-GB" sz="1600" dirty="0"/>
                        <a:t>4.26%</a:t>
                      </a:r>
                    </a:p>
                  </a:txBody>
                  <a:tcPr/>
                </a:tc>
                <a:extLst>
                  <a:ext uri="{0D108BD9-81ED-4DB2-BD59-A6C34878D82A}">
                    <a16:rowId xmlns:a16="http://schemas.microsoft.com/office/drawing/2014/main" val="320583163"/>
                  </a:ext>
                </a:extLst>
              </a:tr>
              <a:tr h="0">
                <a:tc>
                  <a:txBody>
                    <a:bodyPr/>
                    <a:lstStyle/>
                    <a:p>
                      <a:endParaRPr lang="en-GB" sz="1600" dirty="0"/>
                    </a:p>
                  </a:txBody>
                  <a:tcPr>
                    <a:solidFill>
                      <a:schemeClr val="accent1"/>
                    </a:solidFill>
                  </a:tcPr>
                </a:tc>
                <a:tc>
                  <a:txBody>
                    <a:bodyPr/>
                    <a:lstStyle/>
                    <a:p>
                      <a:pPr algn="l" fontAlgn="b"/>
                      <a:endParaRPr lang="en-GB" sz="1600" b="0" i="0" u="none" strike="noStrike" dirty="0">
                        <a:solidFill>
                          <a:srgbClr val="000000"/>
                        </a:solidFill>
                        <a:effectLst/>
                        <a:latin typeface="Calibri" panose="020F0502020204030204" pitchFamily="34" charset="0"/>
                      </a:endParaRPr>
                    </a:p>
                  </a:txBody>
                  <a:tcPr anchor="b">
                    <a:solidFill>
                      <a:schemeClr val="accent1"/>
                    </a:solidFill>
                  </a:tcPr>
                </a:tc>
                <a:tc>
                  <a:txBody>
                    <a:bodyPr/>
                    <a:lstStyle/>
                    <a:p>
                      <a:pPr algn="l" fontAlgn="b"/>
                      <a:endParaRPr lang="en-GB" sz="1600" b="0" i="0" u="none" strike="noStrike" dirty="0">
                        <a:solidFill>
                          <a:srgbClr val="000000"/>
                        </a:solidFill>
                        <a:effectLst/>
                        <a:latin typeface="Calibri" panose="020F0502020204030204" pitchFamily="34" charset="0"/>
                      </a:endParaRPr>
                    </a:p>
                  </a:txBody>
                  <a:tcPr anchor="b">
                    <a:solidFill>
                      <a:schemeClr val="accent1"/>
                    </a:solidFill>
                  </a:tcPr>
                </a:tc>
                <a:tc>
                  <a:txBody>
                    <a:bodyPr/>
                    <a:lstStyle/>
                    <a:p>
                      <a:endParaRPr lang="en-GB" sz="1600" dirty="0"/>
                    </a:p>
                  </a:txBody>
                  <a:tcPr>
                    <a:solidFill>
                      <a:schemeClr val="accent1"/>
                    </a:solidFill>
                  </a:tcPr>
                </a:tc>
                <a:extLst>
                  <a:ext uri="{0D108BD9-81ED-4DB2-BD59-A6C34878D82A}">
                    <a16:rowId xmlns:a16="http://schemas.microsoft.com/office/drawing/2014/main" val="3951128472"/>
                  </a:ext>
                </a:extLst>
              </a:tr>
              <a:tr h="3740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a:t>Optimised</a:t>
                      </a:r>
                      <a:r>
                        <a:rPr lang="en-GB" sz="1600" dirty="0"/>
                        <a:t>: L = 1</a:t>
                      </a:r>
                    </a:p>
                  </a:txBody>
                  <a:tcPr/>
                </a:tc>
                <a:tc>
                  <a:txBody>
                    <a:bodyPr/>
                    <a:lstStyle/>
                    <a:p>
                      <a:pPr algn="l" fontAlgn="b"/>
                      <a:r>
                        <a:rPr lang="en-GB" sz="1600" b="0" i="0" u="none" strike="noStrike" dirty="0">
                          <a:solidFill>
                            <a:srgbClr val="000000"/>
                          </a:solidFill>
                          <a:effectLst/>
                          <a:latin typeface="Calibri" panose="020F0502020204030204" pitchFamily="34" charset="0"/>
                        </a:rPr>
                        <a:t>2.86146E-05</a:t>
                      </a:r>
                    </a:p>
                  </a:txBody>
                  <a:tcPr anchor="b"/>
                </a:tc>
                <a:tc>
                  <a:txBody>
                    <a:bodyPr/>
                    <a:lstStyle/>
                    <a:p>
                      <a:pPr algn="l" fontAlgn="b"/>
                      <a:r>
                        <a:rPr lang="en-GB" sz="1600" b="0" i="0" u="none" strike="noStrike">
                          <a:solidFill>
                            <a:srgbClr val="000000"/>
                          </a:solidFill>
                          <a:effectLst/>
                          <a:latin typeface="Calibri" panose="020F0502020204030204" pitchFamily="34" charset="0"/>
                        </a:rPr>
                        <a:t>0.009286</a:t>
                      </a:r>
                    </a:p>
                  </a:txBody>
                  <a:tcPr anchor="b"/>
                </a:tc>
                <a:tc>
                  <a:txBody>
                    <a:bodyPr/>
                    <a:lstStyle/>
                    <a:p>
                      <a:pPr algn="l" fontAlgn="b"/>
                      <a:r>
                        <a:rPr lang="en-GB" sz="1600" b="0" i="0" u="none" strike="noStrike" dirty="0">
                          <a:solidFill>
                            <a:srgbClr val="000000"/>
                          </a:solidFill>
                          <a:effectLst/>
                          <a:latin typeface="Calibri" panose="020F0502020204030204" pitchFamily="34" charset="0"/>
                        </a:rPr>
                        <a:t>32352.02%</a:t>
                      </a:r>
                    </a:p>
                  </a:txBody>
                  <a:tcPr anchor="b"/>
                </a:tc>
                <a:extLst>
                  <a:ext uri="{0D108BD9-81ED-4DB2-BD59-A6C34878D82A}">
                    <a16:rowId xmlns:a16="http://schemas.microsoft.com/office/drawing/2014/main" val="4239524971"/>
                  </a:ext>
                </a:extLst>
              </a:tr>
              <a:tr h="374098">
                <a:tc>
                  <a:txBody>
                    <a:bodyPr/>
                    <a:lstStyle/>
                    <a:p>
                      <a:r>
                        <a:rPr lang="en-GB" sz="1600" dirty="0"/>
                        <a:t>L = 2</a:t>
                      </a:r>
                    </a:p>
                  </a:txBody>
                  <a:tcPr/>
                </a:tc>
                <a:tc>
                  <a:txBody>
                    <a:bodyPr/>
                    <a:lstStyle/>
                    <a:p>
                      <a:pPr algn="l" fontAlgn="b"/>
                      <a:r>
                        <a:rPr lang="en-GB" sz="1600" b="0" i="0" u="none" strike="noStrike" dirty="0">
                          <a:solidFill>
                            <a:srgbClr val="000000"/>
                          </a:solidFill>
                          <a:effectLst/>
                          <a:latin typeface="Calibri" panose="020F0502020204030204" pitchFamily="34" charset="0"/>
                        </a:rPr>
                        <a:t>0.002718382</a:t>
                      </a:r>
                    </a:p>
                  </a:txBody>
                  <a:tcPr anchor="b"/>
                </a:tc>
                <a:tc>
                  <a:txBody>
                    <a:bodyPr/>
                    <a:lstStyle/>
                    <a:p>
                      <a:pPr algn="l" fontAlgn="b"/>
                      <a:r>
                        <a:rPr lang="en-GB" sz="1600" b="0" i="0" u="none" strike="noStrike">
                          <a:solidFill>
                            <a:srgbClr val="000000"/>
                          </a:solidFill>
                          <a:effectLst/>
                          <a:latin typeface="Calibri" panose="020F0502020204030204" pitchFamily="34" charset="0"/>
                        </a:rPr>
                        <a:t>0.012724</a:t>
                      </a:r>
                    </a:p>
                  </a:txBody>
                  <a:tcPr anchor="b"/>
                </a:tc>
                <a:tc>
                  <a:txBody>
                    <a:bodyPr/>
                    <a:lstStyle/>
                    <a:p>
                      <a:pPr algn="l" fontAlgn="b"/>
                      <a:r>
                        <a:rPr lang="en-GB" sz="1600" b="0" i="0" u="none" strike="noStrike">
                          <a:solidFill>
                            <a:srgbClr val="000000"/>
                          </a:solidFill>
                          <a:effectLst/>
                          <a:latin typeface="Calibri" panose="020F0502020204030204" pitchFamily="34" charset="0"/>
                        </a:rPr>
                        <a:t>368.07%</a:t>
                      </a:r>
                    </a:p>
                  </a:txBody>
                  <a:tcPr anchor="b"/>
                </a:tc>
                <a:extLst>
                  <a:ext uri="{0D108BD9-81ED-4DB2-BD59-A6C34878D82A}">
                    <a16:rowId xmlns:a16="http://schemas.microsoft.com/office/drawing/2014/main" val="2970283702"/>
                  </a:ext>
                </a:extLst>
              </a:tr>
              <a:tr h="374098">
                <a:tc>
                  <a:txBody>
                    <a:bodyPr/>
                    <a:lstStyle/>
                    <a:p>
                      <a:r>
                        <a:rPr lang="en-GB" sz="1600" dirty="0"/>
                        <a:t>L = 3</a:t>
                      </a:r>
                    </a:p>
                  </a:txBody>
                  <a:tcPr/>
                </a:tc>
                <a:tc>
                  <a:txBody>
                    <a:bodyPr/>
                    <a:lstStyle/>
                    <a:p>
                      <a:pPr algn="l" fontAlgn="b"/>
                      <a:r>
                        <a:rPr lang="en-GB" sz="1600" b="0" i="0" u="none" strike="noStrike" dirty="0">
                          <a:solidFill>
                            <a:srgbClr val="000000"/>
                          </a:solidFill>
                          <a:effectLst/>
                          <a:latin typeface="Calibri" panose="020F0502020204030204" pitchFamily="34" charset="0"/>
                        </a:rPr>
                        <a:t>0.258246314</a:t>
                      </a:r>
                    </a:p>
                  </a:txBody>
                  <a:tcPr anchor="b"/>
                </a:tc>
                <a:tc>
                  <a:txBody>
                    <a:bodyPr/>
                    <a:lstStyle/>
                    <a:p>
                      <a:pPr algn="l" fontAlgn="b"/>
                      <a:r>
                        <a:rPr lang="en-GB" sz="1600" b="0" i="0" u="none" strike="noStrike">
                          <a:solidFill>
                            <a:srgbClr val="000000"/>
                          </a:solidFill>
                          <a:effectLst/>
                          <a:latin typeface="Calibri" panose="020F0502020204030204" pitchFamily="34" charset="0"/>
                        </a:rPr>
                        <a:t>0.284701</a:t>
                      </a:r>
                    </a:p>
                  </a:txBody>
                  <a:tcPr anchor="b"/>
                </a:tc>
                <a:tc>
                  <a:txBody>
                    <a:bodyPr/>
                    <a:lstStyle/>
                    <a:p>
                      <a:pPr algn="l" fontAlgn="b"/>
                      <a:r>
                        <a:rPr lang="en-GB" sz="1600" b="0" i="0" u="none" strike="noStrike">
                          <a:solidFill>
                            <a:srgbClr val="000000"/>
                          </a:solidFill>
                          <a:effectLst/>
                          <a:latin typeface="Calibri" panose="020F0502020204030204" pitchFamily="34" charset="0"/>
                        </a:rPr>
                        <a:t>10.24%</a:t>
                      </a:r>
                    </a:p>
                  </a:txBody>
                  <a:tcPr anchor="b"/>
                </a:tc>
                <a:extLst>
                  <a:ext uri="{0D108BD9-81ED-4DB2-BD59-A6C34878D82A}">
                    <a16:rowId xmlns:a16="http://schemas.microsoft.com/office/drawing/2014/main" val="1606738307"/>
                  </a:ext>
                </a:extLst>
              </a:tr>
              <a:tr h="374098">
                <a:tc>
                  <a:txBody>
                    <a:bodyPr/>
                    <a:lstStyle/>
                    <a:p>
                      <a:r>
                        <a:rPr lang="en-GB" sz="1600" dirty="0"/>
                        <a:t>L = 4</a:t>
                      </a:r>
                    </a:p>
                  </a:txBody>
                  <a:tcPr/>
                </a:tc>
                <a:tc>
                  <a:txBody>
                    <a:bodyPr/>
                    <a:lstStyle/>
                    <a:p>
                      <a:pPr algn="l" fontAlgn="b"/>
                      <a:r>
                        <a:rPr lang="en-GB" sz="1600" b="0" i="0" u="none" strike="noStrike" dirty="0">
                          <a:solidFill>
                            <a:srgbClr val="000000"/>
                          </a:solidFill>
                          <a:effectLst/>
                          <a:latin typeface="Calibri" panose="020F0502020204030204" pitchFamily="34" charset="0"/>
                        </a:rPr>
                        <a:t>24.53339981</a:t>
                      </a:r>
                    </a:p>
                  </a:txBody>
                  <a:tcPr anchor="b"/>
                </a:tc>
                <a:tc>
                  <a:txBody>
                    <a:bodyPr/>
                    <a:lstStyle/>
                    <a:p>
                      <a:pPr algn="l" fontAlgn="b"/>
                      <a:r>
                        <a:rPr lang="en-GB" sz="1600" b="0" i="0" u="none" strike="noStrike" dirty="0">
                          <a:solidFill>
                            <a:srgbClr val="000000"/>
                          </a:solidFill>
                          <a:effectLst/>
                          <a:latin typeface="Calibri" panose="020F0502020204030204" pitchFamily="34" charset="0"/>
                        </a:rPr>
                        <a:t>25.69767</a:t>
                      </a:r>
                    </a:p>
                  </a:txBody>
                  <a:tcPr anchor="b"/>
                </a:tc>
                <a:tc>
                  <a:txBody>
                    <a:bodyPr/>
                    <a:lstStyle/>
                    <a:p>
                      <a:pPr algn="l" fontAlgn="b"/>
                      <a:r>
                        <a:rPr lang="en-GB" sz="1600" b="0" i="0" u="none" strike="noStrike" dirty="0">
                          <a:solidFill>
                            <a:srgbClr val="000000"/>
                          </a:solidFill>
                          <a:effectLst/>
                          <a:latin typeface="Calibri" panose="020F0502020204030204" pitchFamily="34" charset="0"/>
                        </a:rPr>
                        <a:t>4.75%</a:t>
                      </a:r>
                    </a:p>
                  </a:txBody>
                  <a:tcPr anchor="b"/>
                </a:tc>
                <a:extLst>
                  <a:ext uri="{0D108BD9-81ED-4DB2-BD59-A6C34878D82A}">
                    <a16:rowId xmlns:a16="http://schemas.microsoft.com/office/drawing/2014/main" val="2065557841"/>
                  </a:ext>
                </a:extLst>
              </a:tr>
              <a:tr h="374098">
                <a:tc>
                  <a:txBody>
                    <a:bodyPr/>
                    <a:lstStyle/>
                    <a:p>
                      <a:r>
                        <a:rPr lang="en-GB" sz="1600" dirty="0"/>
                        <a:t>L = 5</a:t>
                      </a:r>
                    </a:p>
                  </a:txBody>
                  <a:tcPr/>
                </a:tc>
                <a:tc>
                  <a:txBody>
                    <a:bodyPr/>
                    <a:lstStyle/>
                    <a:p>
                      <a:pPr lvl="0" algn="l"/>
                      <a:r>
                        <a:rPr lang="en-GB" sz="1600" dirty="0"/>
                        <a:t>2330.672982</a:t>
                      </a:r>
                    </a:p>
                  </a:txBody>
                  <a:tcPr/>
                </a:tc>
                <a:tc>
                  <a:txBody>
                    <a:bodyPr/>
                    <a:lstStyle/>
                    <a:p>
                      <a:r>
                        <a:rPr lang="en-GB" sz="1600" dirty="0"/>
                        <a:t>2461.094482</a:t>
                      </a:r>
                    </a:p>
                  </a:txBody>
                  <a:tcPr/>
                </a:tc>
                <a:tc>
                  <a:txBody>
                    <a:bodyPr/>
                    <a:lstStyle/>
                    <a:p>
                      <a:r>
                        <a:rPr lang="en-GB" sz="1600" dirty="0"/>
                        <a:t>5.60%</a:t>
                      </a:r>
                    </a:p>
                  </a:txBody>
                  <a:tcPr/>
                </a:tc>
                <a:extLst>
                  <a:ext uri="{0D108BD9-81ED-4DB2-BD59-A6C34878D82A}">
                    <a16:rowId xmlns:a16="http://schemas.microsoft.com/office/drawing/2014/main" val="3382351027"/>
                  </a:ext>
                </a:extLst>
              </a:tr>
            </a:tbl>
          </a:graphicData>
        </a:graphic>
      </p:graphicFrame>
      <p:pic>
        <p:nvPicPr>
          <p:cNvPr id="6" name="Audio 5">
            <a:hlinkClick r:id="" action="ppaction://media"/>
            <a:extLst>
              <a:ext uri="{FF2B5EF4-FFF2-40B4-BE49-F238E27FC236}">
                <a16:creationId xmlns:a16="http://schemas.microsoft.com/office/drawing/2014/main" id="{9E89163A-F1A7-412C-A5DC-0F4172B841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51307676"/>
      </p:ext>
    </p:extLst>
  </p:cSld>
  <p:clrMapOvr>
    <a:masterClrMapping/>
  </p:clrMapOvr>
  <mc:AlternateContent xmlns:mc="http://schemas.openxmlformats.org/markup-compatibility/2006">
    <mc:Choice xmlns:p14="http://schemas.microsoft.com/office/powerpoint/2010/main" Requires="p14">
      <p:transition spd="slow" p14:dur="2000" advTm="19537"/>
    </mc:Choice>
    <mc:Fallback>
      <p:transition spd="slow" advTm="19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61" x="11266488" y="5243513"/>
          <p14:tracePt t="1373" x="11307763" y="5235575"/>
          <p14:tracePt t="1380" x="11333163" y="5226050"/>
          <p14:tracePt t="1388" x="11342688" y="5226050"/>
          <p14:tracePt t="6585" x="11342688" y="5200650"/>
          <p14:tracePt t="6594" x="11333163" y="5192713"/>
          <p14:tracePt t="6601" x="11325225" y="5192713"/>
          <p14:tracePt t="6778" x="11350625" y="5183188"/>
          <p14:tracePt t="6785" x="11360150" y="5183188"/>
          <p14:tracePt t="6810" x="11350625" y="5183188"/>
          <p14:tracePt t="6816" x="11333163" y="5183188"/>
          <p14:tracePt t="6826" x="11325225" y="5192713"/>
          <p14:tracePt t="6833" x="11317288" y="5218113"/>
          <p14:tracePt t="6843" x="11317288" y="5226050"/>
          <p14:tracePt t="6849" x="11307763" y="5243513"/>
          <p14:tracePt t="6860" x="11307763" y="5260975"/>
          <p14:tracePt t="6865" x="11307763" y="5276850"/>
          <p14:tracePt t="6873" x="11291888" y="5311775"/>
          <p14:tracePt t="6881" x="11282363" y="5345113"/>
          <p14:tracePt t="6889" x="11256963" y="5395913"/>
          <p14:tracePt t="6897" x="11241088" y="5438775"/>
          <p14:tracePt t="6905" x="11223625" y="5464175"/>
          <p14:tracePt t="6913" x="11198225" y="5514975"/>
          <p14:tracePt t="6921" x="11155363" y="5565775"/>
          <p14:tracePt t="6929" x="11129963" y="5608638"/>
          <p14:tracePt t="6937" x="11087100" y="5659438"/>
          <p14:tracePt t="6945" x="11044238" y="5710238"/>
          <p14:tracePt t="6953" x="10993438" y="5753100"/>
          <p14:tracePt t="6961" x="10942638" y="5803900"/>
          <p14:tracePt t="6968" x="10874375" y="5846763"/>
          <p14:tracePt t="6977" x="10841038" y="5880100"/>
          <p14:tracePt t="6985" x="10807700" y="5905500"/>
          <p14:tracePt t="6993" x="10756900" y="5932488"/>
          <p14:tracePt t="7000" x="10704513" y="5973763"/>
          <p14:tracePt t="7011" x="10671175" y="5999163"/>
          <p14:tracePt t="7016" x="10628313" y="6034088"/>
          <p14:tracePt t="7027" x="10594975" y="6059488"/>
          <p14:tracePt t="7033" x="10560050" y="6084888"/>
          <p14:tracePt t="7044" x="10518775" y="6110288"/>
          <p14:tracePt t="7049" x="10493375" y="6135688"/>
          <p14:tracePt t="7061" x="10467975" y="6161088"/>
          <p14:tracePt t="7065" x="10450513" y="6186488"/>
          <p14:tracePt t="7075" x="10425113" y="6203950"/>
          <p14:tracePt t="7081" x="10399713" y="6221413"/>
          <p14:tracePt t="7089" x="10364788" y="6246813"/>
          <p14:tracePt t="7097" x="10339388" y="6272213"/>
          <p14:tracePt t="7105" x="10306050" y="6288088"/>
          <p14:tracePt t="7112" x="10271125" y="6305550"/>
          <p14:tracePt t="7121" x="10237788" y="6323013"/>
          <p14:tracePt t="7129" x="10194925" y="6338888"/>
          <p14:tracePt t="7137" x="10153650" y="6356350"/>
          <p14:tracePt t="7144" x="10118725" y="6365875"/>
          <p14:tracePt t="7153" x="10085388" y="6373813"/>
          <p14:tracePt t="7161" x="10050463" y="6381750"/>
          <p14:tracePt t="7169" x="10017125" y="6391275"/>
          <p14:tracePt t="7177" x="9999663" y="6391275"/>
          <p14:tracePt t="7185" x="9966325" y="6399213"/>
          <p14:tracePt t="7193" x="9948863" y="6399213"/>
          <p14:tracePt t="7201" x="9931400" y="6399213"/>
          <p14:tracePt t="7211" x="9890125" y="6399213"/>
          <p14:tracePt t="7217" x="9864725" y="6399213"/>
          <p14:tracePt t="7227" x="9829800" y="6399213"/>
          <p14:tracePt t="7233" x="9786938" y="6399213"/>
          <p14:tracePt t="7245" x="9745663" y="6399213"/>
          <p14:tracePt t="7249" x="9702800" y="6399213"/>
          <p14:tracePt t="7260" x="9659938" y="6399213"/>
          <p14:tracePt t="7265" x="9601200" y="6407150"/>
          <p14:tracePt t="7273" x="9540875" y="6407150"/>
          <p14:tracePt t="7281" x="9464675" y="6424613"/>
          <p14:tracePt t="7289" x="9405938" y="6432550"/>
          <p14:tracePt t="7296" x="9353550" y="6432550"/>
          <p14:tracePt t="7304" x="9277350" y="6432550"/>
          <p14:tracePt t="7312" x="9218613" y="6432550"/>
          <p14:tracePt t="7321" x="9167813" y="6432550"/>
          <p14:tracePt t="7329" x="9107488" y="6432550"/>
          <p14:tracePt t="7337" x="9048750" y="6432550"/>
          <p14:tracePt t="7345" x="9005888" y="6432550"/>
          <p14:tracePt t="7353" x="8963025" y="6432550"/>
          <p14:tracePt t="7360" x="8921750" y="6432550"/>
          <p14:tracePt t="7369" x="8886825" y="6432550"/>
          <p14:tracePt t="7377" x="8869363" y="6416675"/>
          <p14:tracePt t="7385" x="8836025" y="6381750"/>
          <p14:tracePt t="7394" x="8818563" y="6356350"/>
          <p14:tracePt t="7401" x="8802688" y="6323013"/>
          <p14:tracePt t="7411" x="8785225" y="6272213"/>
          <p14:tracePt t="7417" x="8767763" y="6254750"/>
          <p14:tracePt t="7427" x="8742363" y="6211888"/>
          <p14:tracePt t="7433" x="8699500" y="6178550"/>
          <p14:tracePt t="7444" x="8666163" y="6135688"/>
          <p14:tracePt t="7453" x="8615363" y="6102350"/>
          <p14:tracePt t="7460" x="8580438" y="6059488"/>
          <p14:tracePt t="7465" x="8547100" y="6008688"/>
          <p14:tracePt t="7473" x="8513763" y="5973763"/>
          <p14:tracePt t="7481" x="8488363" y="5948363"/>
          <p14:tracePt t="7489" x="8453438" y="5922963"/>
          <p14:tracePt t="7497" x="8435975" y="5889625"/>
          <p14:tracePt t="7505" x="8428038" y="5872163"/>
          <p14:tracePt t="7513" x="8410575" y="5854700"/>
          <p14:tracePt t="7521" x="8410575" y="5846763"/>
          <p14:tracePt t="7529" x="8410575" y="5838825"/>
          <p14:tracePt t="7537" x="8410575" y="5821363"/>
          <p14:tracePt t="7544" x="8410575" y="5813425"/>
          <p14:tracePt t="7553" x="8410575" y="5770563"/>
          <p14:tracePt t="7561" x="8435975" y="5753100"/>
          <p14:tracePt t="7569" x="8488363" y="5719763"/>
          <p14:tracePt t="7577" x="8521700" y="5702300"/>
          <p14:tracePt t="7585" x="8572500" y="5684838"/>
          <p14:tracePt t="7594" x="8605838" y="5668963"/>
          <p14:tracePt t="7601" x="8658225" y="5651500"/>
          <p14:tracePt t="7610" x="8734425" y="5616575"/>
          <p14:tracePt t="7617" x="8810625" y="5583238"/>
          <p14:tracePt t="7627" x="8894763" y="5549900"/>
          <p14:tracePt t="7633" x="8988425" y="5524500"/>
          <p14:tracePt t="7644" x="9074150" y="5507038"/>
          <p14:tracePt t="7649" x="9158288" y="5481638"/>
          <p14:tracePt t="7660" x="9236075" y="5472113"/>
          <p14:tracePt t="7664" x="9302750" y="5472113"/>
          <p14:tracePt t="7673" x="9363075" y="5472113"/>
          <p14:tracePt t="7681" x="9405938" y="5472113"/>
          <p14:tracePt t="7689" x="9439275" y="5472113"/>
          <p14:tracePt t="7696" x="9472613" y="5489575"/>
          <p14:tracePt t="7704" x="9498013" y="5524500"/>
          <p14:tracePt t="7713" x="9523413" y="5575300"/>
          <p14:tracePt t="7721" x="9540875" y="5626100"/>
          <p14:tracePt t="7729" x="9550400" y="5684838"/>
          <p14:tracePt t="7736" x="9550400" y="5727700"/>
          <p14:tracePt t="7744" x="9550400" y="5788025"/>
          <p14:tracePt t="7753" x="9550400" y="5846763"/>
          <p14:tracePt t="7760" x="9515475" y="5889625"/>
          <p14:tracePt t="7768" x="9482138" y="5940425"/>
          <p14:tracePt t="7778" x="9439275" y="5983288"/>
          <p14:tracePt t="7785" x="9380538" y="6024563"/>
          <p14:tracePt t="7793" x="9302750" y="6059488"/>
          <p14:tracePt t="7801" x="9209088" y="6076950"/>
          <p14:tracePt t="7810" x="9107488" y="6102350"/>
          <p14:tracePt t="7820" x="8997950" y="6110288"/>
          <p14:tracePt t="7827" x="8886825" y="6110288"/>
          <p14:tracePt t="7833" x="8759825" y="6110288"/>
          <p14:tracePt t="7843" x="8640763" y="6110288"/>
          <p14:tracePt t="7849" x="8547100" y="6110288"/>
          <p14:tracePt t="7860" x="8470900" y="6110288"/>
          <p14:tracePt t="7865" x="8470900" y="6102350"/>
          <p14:tracePt t="7872" x="8462963" y="6102350"/>
          <p14:tracePt t="7881" x="8462963" y="6084888"/>
          <p14:tracePt t="7889" x="8462963" y="6076950"/>
          <p14:tracePt t="7905" x="8462963" y="6067425"/>
          <p14:tracePt t="7912" x="8462963" y="6059488"/>
          <p14:tracePt t="7921" x="8496300" y="6049963"/>
          <p14:tracePt t="7928" x="8513763" y="6049963"/>
          <p14:tracePt t="7937" x="8539163" y="6049963"/>
          <p14:tracePt t="7945" x="8589963" y="6042025"/>
          <p14:tracePt t="7953" x="8605838" y="6042025"/>
          <p14:tracePt t="7960" x="8640763" y="6024563"/>
          <p14:tracePt t="7970" x="8658225" y="6024563"/>
          <p14:tracePt t="7977" x="8683625" y="6016625"/>
          <p14:tracePt t="7993" x="8716963" y="6008688"/>
          <p14:tracePt t="8001" x="8734425" y="5999163"/>
          <p14:tracePt t="8010" x="8759825" y="5983288"/>
          <p14:tracePt t="8017" x="8793163" y="5973763"/>
          <p14:tracePt t="8026" x="8818563" y="5965825"/>
          <p14:tracePt t="8033" x="8843963" y="5957888"/>
          <p14:tracePt t="8044" x="8869363" y="5948363"/>
          <p14:tracePt t="8048" x="8904288" y="5940425"/>
          <p14:tracePt t="8060" x="8929688" y="5940425"/>
          <p14:tracePt t="8065" x="8955088" y="5940425"/>
          <p14:tracePt t="8073" x="8980488" y="5932488"/>
          <p14:tracePt t="8081" x="9031288" y="5922963"/>
          <p14:tracePt t="8089" x="9091613" y="5915025"/>
          <p14:tracePt t="8097" x="9150350" y="5915025"/>
          <p14:tracePt t="8106" x="9201150" y="5915025"/>
          <p14:tracePt t="8113" x="9261475" y="5915025"/>
          <p14:tracePt t="8121" x="9320213" y="5915025"/>
          <p14:tracePt t="8129" x="9380538" y="5915025"/>
          <p14:tracePt t="8137" x="9421813" y="5915025"/>
          <p14:tracePt t="8144" x="9464675" y="5915025"/>
          <p14:tracePt t="8153" x="9498013" y="5915025"/>
          <p14:tracePt t="8161" x="9532938" y="5915025"/>
          <p14:tracePt t="8169" x="9558338" y="5915025"/>
          <p14:tracePt t="8177" x="9601200" y="5915025"/>
          <p14:tracePt t="8185" x="9634538" y="5915025"/>
          <p14:tracePt t="8193" x="9667875" y="5915025"/>
          <p14:tracePt t="8201" x="9710738" y="5915025"/>
          <p14:tracePt t="8210" x="9753600" y="5905500"/>
          <p14:tracePt t="8216" x="9786938" y="5897563"/>
          <p14:tracePt t="8227" x="9821863" y="5897563"/>
          <p14:tracePt t="8232" x="9855200" y="5889625"/>
          <p14:tracePt t="8243" x="9864725" y="5889625"/>
          <p14:tracePt t="8249" x="9898063" y="5880100"/>
          <p14:tracePt t="8260" x="9906000" y="5880100"/>
          <p14:tracePt t="8264" x="9931400" y="5872163"/>
          <p14:tracePt t="8273" x="9948863" y="5872163"/>
          <p14:tracePt t="8281" x="9983788" y="5864225"/>
          <p14:tracePt t="8288" x="9991725" y="5864225"/>
          <p14:tracePt t="8297" x="10025063" y="5854700"/>
          <p14:tracePt t="8305" x="10050463" y="5846763"/>
          <p14:tracePt t="8312" x="10059988" y="5846763"/>
          <p14:tracePt t="8321" x="10093325" y="5846763"/>
          <p14:tracePt t="8329" x="10118725" y="5846763"/>
          <p14:tracePt t="8337" x="10126663" y="5846763"/>
          <p14:tracePt t="8345" x="10179050" y="5838825"/>
          <p14:tracePt t="8353" x="10186988" y="5838825"/>
          <p14:tracePt t="8361" x="10212388" y="5838825"/>
          <p14:tracePt t="8368" x="10245725" y="5829300"/>
          <p14:tracePt t="8377" x="10263188" y="5821363"/>
          <p14:tracePt t="8385" x="10280650" y="5821363"/>
          <p14:tracePt t="8394" x="10313988" y="5821363"/>
          <p14:tracePt t="8401" x="10323513" y="5813425"/>
          <p14:tracePt t="8410" x="10348913" y="5803900"/>
          <p14:tracePt t="8417" x="10374313" y="5803900"/>
          <p14:tracePt t="8427" x="10399713" y="5795963"/>
          <p14:tracePt t="8433" x="10442575" y="5795963"/>
          <p14:tracePt t="8443" x="10467975" y="5795963"/>
          <p14:tracePt t="8449" x="10493375" y="5778500"/>
          <p14:tracePt t="8460" x="10526713" y="5778500"/>
          <p14:tracePt t="8465" x="10544175" y="5770563"/>
          <p14:tracePt t="8473" x="10560050" y="5770563"/>
          <p14:tracePt t="8480" x="10602913" y="5770563"/>
          <p14:tracePt t="8488" x="10620375" y="5770563"/>
          <p14:tracePt t="8497" x="10653713" y="5770563"/>
          <p14:tracePt t="8504" x="10671175" y="5770563"/>
          <p14:tracePt t="8513" x="10688638" y="5770563"/>
          <p14:tracePt t="8520" x="10696575" y="5770563"/>
          <p14:tracePt t="8529" x="10739438" y="5770563"/>
          <p14:tracePt t="8537" x="10756900" y="5770563"/>
          <p14:tracePt t="8544" x="10790238" y="5770563"/>
          <p14:tracePt t="8552" x="10798175" y="5770563"/>
          <p14:tracePt t="8560" x="10815638" y="5770563"/>
          <p14:tracePt t="8568" x="10823575" y="5770563"/>
          <p14:tracePt t="8576" x="10833100" y="5770563"/>
          <p14:tracePt t="8584" x="10848975" y="5770563"/>
          <p14:tracePt t="16814" x="10848975" y="5778500"/>
          <p14:tracePt t="16821" x="10841038" y="5788025"/>
          <p14:tracePt t="16933" x="10841038" y="5770563"/>
          <p14:tracePt t="16940" x="10841038" y="5761038"/>
          <p14:tracePt t="16948" x="10841038" y="5745163"/>
          <p14:tracePt t="16964" x="10841038" y="5735638"/>
          <p14:tracePt t="16973" x="10841038" y="5719763"/>
          <p14:tracePt t="16989" x="10841038" y="5710238"/>
          <p14:tracePt t="17214" x="10841038" y="5694363"/>
          <p14:tracePt t="17221" x="10841038" y="5684838"/>
          <p14:tracePt t="17229" x="10841038" y="5659438"/>
          <p14:tracePt t="17239" x="10841038" y="5651500"/>
          <p14:tracePt t="17244" x="10841038" y="5634038"/>
          <p14:tracePt t="17256" x="10841038" y="5608638"/>
          <p14:tracePt t="17261" x="10841038" y="5591175"/>
          <p14:tracePt t="17272" x="10841038" y="5557838"/>
          <p14:tracePt t="17277" x="10841038" y="5514975"/>
          <p14:tracePt t="17285" x="10841038" y="5489575"/>
          <p14:tracePt t="17297" x="10841038" y="5464175"/>
          <p14:tracePt t="17306" x="10841038" y="5430838"/>
          <p14:tracePt t="17313" x="10841038" y="5405438"/>
          <p14:tracePt t="17322" x="10833100" y="5380038"/>
          <p14:tracePt t="17329" x="10833100" y="5362575"/>
          <p14:tracePt t="17339" x="10823575" y="5337175"/>
          <p14:tracePt t="17344" x="10815638" y="5294313"/>
          <p14:tracePt t="17356" x="10807700" y="5260975"/>
          <p14:tracePt t="17361" x="10798175" y="5226050"/>
          <p14:tracePt t="17372" x="10782300" y="5192713"/>
          <p14:tracePt t="17377" x="10772775" y="5167313"/>
          <p14:tracePt t="17385" x="10764838" y="5132388"/>
          <p14:tracePt t="17392" x="10756900" y="5106988"/>
          <p14:tracePt t="17400" x="10756900" y="5091113"/>
          <p14:tracePt t="17410" x="10747375" y="5064125"/>
          <p14:tracePt t="17417" x="10729913" y="5048250"/>
          <p14:tracePt t="17433" x="10721975" y="5022850"/>
          <p14:tracePt t="17441" x="10721975" y="5013325"/>
          <p14:tracePt t="17449" x="10721975" y="4987925"/>
          <p14:tracePt t="17457" x="10721975" y="4979988"/>
          <p14:tracePt t="17465" x="10721975" y="4954588"/>
          <p14:tracePt t="17473" x="10721975" y="4929188"/>
          <p14:tracePt t="17480" x="10721975" y="4886325"/>
          <p14:tracePt t="17490" x="10721975" y="4843463"/>
          <p14:tracePt t="17497" x="10747375" y="4810125"/>
          <p14:tracePt t="17506" x="10772775" y="4759325"/>
          <p14:tracePt t="17513" x="10790238" y="4708525"/>
          <p14:tracePt t="17522" x="10833100" y="4673600"/>
          <p14:tracePt t="17529" x="10841038" y="4648200"/>
          <p14:tracePt t="17539" x="10866438" y="4614863"/>
          <p14:tracePt t="17545" x="10883900" y="4605338"/>
          <p14:tracePt t="17556" x="10891838" y="4589463"/>
          <p14:tracePt t="17561" x="10901363" y="4589463"/>
          <p14:tracePt t="17593" x="10901363" y="4614863"/>
          <p14:tracePt t="17601" x="10901363" y="4648200"/>
          <p14:tracePt t="17609" x="10901363" y="4683125"/>
          <p14:tracePt t="17617" x="10901363" y="4733925"/>
          <p14:tracePt t="17625" x="10901363" y="4802188"/>
          <p14:tracePt t="17633" x="10901363" y="4886325"/>
          <p14:tracePt t="17641" x="10901363" y="4972050"/>
          <p14:tracePt t="17648" x="10891838" y="5073650"/>
          <p14:tracePt t="17656" x="10866438" y="5167313"/>
          <p14:tracePt t="17664" x="10833100" y="5243513"/>
          <p14:tracePt t="17673" x="10807700" y="5302250"/>
          <p14:tracePt t="17681" x="10764838" y="5353050"/>
          <p14:tracePt t="17690" x="10714038" y="5387975"/>
          <p14:tracePt t="17697" x="10663238" y="5405438"/>
          <p14:tracePt t="17706" x="10620375" y="5421313"/>
          <p14:tracePt t="17712" x="10569575" y="5430838"/>
          <p14:tracePt t="17722" x="10526713" y="5430838"/>
          <p14:tracePt t="17730" x="10493375" y="5421313"/>
          <p14:tracePt t="17739" x="10458450" y="5395913"/>
          <p14:tracePt t="17744" x="10425113" y="5362575"/>
          <p14:tracePt t="17756" x="10399713" y="5311775"/>
          <p14:tracePt t="17761" x="10364788" y="5260975"/>
          <p14:tracePt t="17772" x="10348913" y="5208588"/>
          <p14:tracePt t="17776" x="10339388" y="5149850"/>
          <p14:tracePt t="17785" x="10339388" y="5091113"/>
          <p14:tracePt t="17793" x="10339388" y="5038725"/>
          <p14:tracePt t="17801" x="10339388" y="4997450"/>
          <p14:tracePt t="17809" x="10339388" y="4946650"/>
          <p14:tracePt t="17817" x="10348913" y="4911725"/>
          <p14:tracePt t="17825" x="10364788" y="4878388"/>
          <p14:tracePt t="17833" x="10390188" y="4852988"/>
          <p14:tracePt t="17841" x="10415588" y="4835525"/>
          <p14:tracePt t="17849" x="10442575" y="4818063"/>
          <p14:tracePt t="17858" x="10467975" y="4810125"/>
          <p14:tracePt t="17865" x="10475913" y="4810125"/>
          <p14:tracePt t="17874" x="10509250" y="4818063"/>
          <p14:tracePt t="17880" x="10534650" y="4843463"/>
          <p14:tracePt t="17889" x="10544175" y="4860925"/>
          <p14:tracePt t="17897" x="10560050" y="4886325"/>
          <p14:tracePt t="17906" x="10577513" y="4911725"/>
          <p14:tracePt t="17913" x="10594975" y="4929188"/>
          <p14:tracePt t="17922" x="10602913" y="4954588"/>
          <p14:tracePt t="17929" x="10612438" y="4972050"/>
          <p14:tracePt t="17939" x="10612438" y="4979988"/>
          <p14:tracePt t="17945" x="10612438" y="4997450"/>
          <p14:tracePt t="17956" x="10612438" y="5005388"/>
          <p14:tracePt t="17972" x="10612438" y="5022850"/>
          <p14:tracePt t="17977" x="10612438" y="5038725"/>
          <p14:tracePt t="17985" x="10577513" y="5056188"/>
          <p14:tracePt t="17992" x="10560050" y="5056188"/>
          <p14:tracePt t="18001" x="10544175" y="5064125"/>
          <p14:tracePt t="18008" x="10501313" y="5064125"/>
          <p14:tracePt t="18017" x="10493375" y="5064125"/>
          <p14:tracePt t="18025" x="10483850" y="5064125"/>
          <p14:tracePt t="18032" x="10475913" y="5064125"/>
          <p14:tracePt t="18049" x="10467975" y="5064125"/>
          <p14:tracePt t="18056" x="10467975" y="5048250"/>
          <p14:tracePt t="18064" x="10450513" y="5038725"/>
          <p14:tracePt t="18072" x="10450513" y="5030788"/>
          <p14:tracePt t="18081" x="10450513" y="5022850"/>
          <p14:tracePt t="18089" x="10450513" y="5013325"/>
          <p14:tracePt t="18097" x="10442575" y="5005388"/>
          <p14:tracePt t="18105" x="10442575" y="4997450"/>
          <p14:tracePt t="18112" x="10442575" y="4987925"/>
          <p14:tracePt t="18138" x="10442575" y="4979988"/>
          <p14:tracePt t="18145" x="10442575" y="4972050"/>
          <p14:tracePt t="18156" x="10442575" y="4962525"/>
          <p14:tracePt t="18226" x="10450513" y="4962525"/>
          <p14:tracePt t="18234" x="10458450" y="4962525"/>
          <p14:tracePt t="18249" x="10467975" y="4979988"/>
          <p14:tracePt t="18257" x="10475913" y="4997450"/>
          <p14:tracePt t="18265" x="10483850" y="5005388"/>
          <p14:tracePt t="18273" x="10493375" y="5013325"/>
          <p14:tracePt t="18280" x="10509250" y="5030788"/>
          <p14:tracePt t="18289" x="10526713" y="5038725"/>
          <p14:tracePt t="18297" x="10544175" y="5038725"/>
          <p14:tracePt t="18306" x="10560050" y="5038725"/>
          <p14:tracePt t="18312" x="10585450" y="5038725"/>
          <p14:tracePt t="18322" x="10612438" y="5038725"/>
          <p14:tracePt t="18328" x="10628313" y="5038725"/>
          <p14:tracePt t="18339" x="10645775" y="5030788"/>
          <p14:tracePt t="18345" x="10671175" y="5022850"/>
          <p14:tracePt t="18355" x="10714038" y="4997450"/>
          <p14:tracePt t="18361" x="10764838" y="4954588"/>
          <p14:tracePt t="18372" x="10815638" y="4919663"/>
          <p14:tracePt t="18377" x="10848975" y="4894263"/>
          <p14:tracePt t="18385" x="10901363" y="4852988"/>
          <p14:tracePt t="18392" x="10960100" y="4802188"/>
          <p14:tracePt t="18401" x="11010900" y="4749800"/>
          <p14:tracePt t="18408" x="11071225" y="4699000"/>
          <p14:tracePt t="18416" x="11155363" y="4640263"/>
          <p14:tracePt t="18425" x="11241088" y="4597400"/>
          <p14:tracePt t="18432" x="11333163" y="4546600"/>
          <p14:tracePt t="18440" x="11418888" y="4503738"/>
          <p14:tracePt t="18449" x="11512550" y="4460875"/>
          <p14:tracePt t="18456" x="11606213" y="4410075"/>
          <p14:tracePt t="18465" x="11707813" y="4368800"/>
          <p14:tracePt t="18472" x="11784013" y="4333875"/>
          <p14:tracePt t="18481" x="11860213" y="4300538"/>
          <p14:tracePt t="18489" x="11936413" y="4275138"/>
          <p14:tracePt t="18497" x="11996738" y="4240213"/>
          <p14:tracePt t="18506" x="12014200" y="4224338"/>
          <p14:tracePt t="18512" x="12039600" y="4206875"/>
          <p14:tracePt t="18522" x="12047538" y="4189413"/>
          <p14:tracePt t="18529" x="12055475" y="4189413"/>
          <p14:tracePt t="18542" x="12065000" y="4181475"/>
          <p14:tracePt t="18546" x="12072938" y="4164013"/>
          <p14:tracePt t="18558" x="12072938" y="4130675"/>
          <p14:tracePt t="18561" x="12090400" y="4095750"/>
          <p14:tracePt t="18572" x="12098338" y="4079875"/>
          <p14:tracePt t="18577" x="12133263" y="4044950"/>
          <p14:tracePt t="18585" x="12149138" y="401955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5435-C22C-474B-9723-293E6E3651AE}"/>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A888622D-3420-4FAA-9EF8-9C225BD7412D}"/>
              </a:ext>
            </a:extLst>
          </p:cNvPr>
          <p:cNvSpPr>
            <a:spLocks noGrp="1"/>
          </p:cNvSpPr>
          <p:nvPr>
            <p:ph idx="1"/>
          </p:nvPr>
        </p:nvSpPr>
        <p:spPr>
          <a:xfrm>
            <a:off x="1097280" y="1737360"/>
            <a:ext cx="10058400" cy="4023360"/>
          </a:xfrm>
        </p:spPr>
        <p:txBody>
          <a:bodyPr/>
          <a:lstStyle/>
          <a:p>
            <a:r>
              <a:rPr lang="en-GB" dirty="0"/>
              <a:t>For number of characters 3-5 the optimisation was effective and timings were within 5-15% of what was predicted. However, for lower numbers the program did not behave at all as theorised and the optimisations made it run slower.</a:t>
            </a:r>
          </a:p>
        </p:txBody>
      </p:sp>
      <p:sp>
        <p:nvSpPr>
          <p:cNvPr id="4" name="Footer Placeholder 3">
            <a:extLst>
              <a:ext uri="{FF2B5EF4-FFF2-40B4-BE49-F238E27FC236}">
                <a16:creationId xmlns:a16="http://schemas.microsoft.com/office/drawing/2014/main" id="{7C36EED0-30CF-4BBE-A708-9653C6AB2432}"/>
              </a:ext>
            </a:extLst>
          </p:cNvPr>
          <p:cNvSpPr>
            <a:spLocks noGrp="1"/>
          </p:cNvSpPr>
          <p:nvPr>
            <p:ph type="ftr" sz="quarter" idx="11"/>
          </p:nvPr>
        </p:nvSpPr>
        <p:spPr/>
        <p:txBody>
          <a:bodyPr/>
          <a:lstStyle/>
          <a:p>
            <a:r>
              <a:rPr lang="en-GB"/>
              <a:t>Jake Bretherton 1800231</a:t>
            </a:r>
          </a:p>
        </p:txBody>
      </p:sp>
      <p:pic>
        <p:nvPicPr>
          <p:cNvPr id="5" name="Picture 4">
            <a:extLst>
              <a:ext uri="{FF2B5EF4-FFF2-40B4-BE49-F238E27FC236}">
                <a16:creationId xmlns:a16="http://schemas.microsoft.com/office/drawing/2014/main" id="{439C2A46-DD77-46E7-BBB3-2414E1C39CD7}"/>
              </a:ext>
            </a:extLst>
          </p:cNvPr>
          <p:cNvPicPr>
            <a:picLocks noChangeAspect="1"/>
          </p:cNvPicPr>
          <p:nvPr/>
        </p:nvPicPr>
        <p:blipFill>
          <a:blip r:embed="rId4"/>
          <a:stretch>
            <a:fillRect/>
          </a:stretch>
        </p:blipFill>
        <p:spPr>
          <a:xfrm>
            <a:off x="1545115" y="2686269"/>
            <a:ext cx="8705843" cy="3590855"/>
          </a:xfrm>
          <a:prstGeom prst="rect">
            <a:avLst/>
          </a:prstGeom>
        </p:spPr>
      </p:pic>
      <p:pic>
        <p:nvPicPr>
          <p:cNvPr id="6" name="Audio 5">
            <a:hlinkClick r:id="" action="ppaction://media"/>
            <a:extLst>
              <a:ext uri="{FF2B5EF4-FFF2-40B4-BE49-F238E27FC236}">
                <a16:creationId xmlns:a16="http://schemas.microsoft.com/office/drawing/2014/main" id="{2FCD95EE-3491-4AE1-9846-80EE51145D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01195832"/>
      </p:ext>
    </p:extLst>
  </p:cSld>
  <p:clrMapOvr>
    <a:masterClrMapping/>
  </p:clrMapOvr>
  <mc:AlternateContent xmlns:mc="http://schemas.openxmlformats.org/markup-compatibility/2006">
    <mc:Choice xmlns:p14="http://schemas.microsoft.com/office/powerpoint/2010/main" Requires="p14">
      <p:transition spd="slow" p14:dur="2000" advTm="17130"/>
    </mc:Choice>
    <mc:Fallback>
      <p:transition spd="slow" advTm="17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06" x="12030075" y="4002088"/>
          <p14:tracePt t="215" x="11869738" y="4070350"/>
          <p14:tracePt t="222" x="11715750" y="4138613"/>
          <p14:tracePt t="231" x="11588750" y="4197350"/>
          <p14:tracePt t="238" x="11452225" y="4257675"/>
          <p14:tracePt t="246" x="11325225" y="4308475"/>
          <p14:tracePt t="254" x="11172825" y="4368800"/>
          <p14:tracePt t="262" x="11044238" y="4410075"/>
          <p14:tracePt t="270" x="10901363" y="4452938"/>
          <p14:tracePt t="281" x="10772775" y="4486275"/>
          <p14:tracePt t="292" x="10628313" y="4513263"/>
          <p14:tracePt t="294" x="10483850" y="4529138"/>
          <p14:tracePt t="302" x="10323513" y="4572000"/>
          <p14:tracePt t="310" x="10153650" y="4614863"/>
          <p14:tracePt t="318" x="9956800" y="4640263"/>
          <p14:tracePt t="326" x="9771063" y="4665663"/>
          <p14:tracePt t="334" x="9583738" y="4691063"/>
          <p14:tracePt t="342" x="9396413" y="4708525"/>
          <p14:tracePt t="350" x="9218613" y="4716463"/>
          <p14:tracePt t="358" x="9005888" y="4733925"/>
          <p14:tracePt t="367" x="8793163" y="4741863"/>
          <p14:tracePt t="374" x="8605838" y="4759325"/>
          <p14:tracePt t="383" x="8435975" y="4759325"/>
          <p14:tracePt t="390" x="8258175" y="4759325"/>
          <p14:tracePt t="400" x="8105775" y="4759325"/>
          <p14:tracePt t="406" x="7961313" y="4759325"/>
          <p14:tracePt t="417" x="7824788" y="4759325"/>
          <p14:tracePt t="422" x="7697788" y="4759325"/>
          <p14:tracePt t="431" x="7586663" y="4759325"/>
          <p14:tracePt t="438" x="7485063" y="4759325"/>
          <p14:tracePt t="449" x="7400925" y="4759325"/>
          <p14:tracePt t="454" x="7315200" y="4759325"/>
          <p14:tracePt t="462" x="7239000" y="4759325"/>
          <p14:tracePt t="470" x="7178675" y="4733925"/>
          <p14:tracePt t="479" x="7119938" y="4708525"/>
          <p14:tracePt t="486" x="7069138" y="4673600"/>
          <p14:tracePt t="494" x="7034213" y="4648200"/>
          <p14:tracePt t="502" x="6992938" y="4605338"/>
          <p14:tracePt t="510" x="6942138" y="4572000"/>
          <p14:tracePt t="518" x="6889750" y="4529138"/>
          <p14:tracePt t="526" x="6838950" y="4486275"/>
          <p14:tracePt t="534" x="6770688" y="4435475"/>
          <p14:tracePt t="542" x="6711950" y="4376738"/>
          <p14:tracePt t="550" x="6626225" y="4308475"/>
          <p14:tracePt t="558" x="6567488" y="4249738"/>
          <p14:tracePt t="566" x="6499225" y="4189413"/>
          <p14:tracePt t="574" x="6448425" y="4138613"/>
          <p14:tracePt t="583" x="6405563" y="4095750"/>
          <p14:tracePt t="590" x="6380163" y="4062413"/>
          <p14:tracePt t="599" x="6364288" y="4027488"/>
          <p14:tracePt t="606" x="6364288" y="4019550"/>
          <p14:tracePt t="622" x="6364288" y="4002088"/>
          <p14:tracePt t="632" x="6364288" y="3994150"/>
          <p14:tracePt t="648" x="6372225" y="3994150"/>
          <p14:tracePt t="654" x="6389688" y="3986213"/>
          <p14:tracePt t="662" x="6415088" y="3986213"/>
          <p14:tracePt t="670" x="6440488" y="3986213"/>
          <p14:tracePt t="678" x="6465888" y="3986213"/>
          <p14:tracePt t="686" x="6491288" y="3986213"/>
          <p14:tracePt t="694" x="6516688" y="3986213"/>
          <p14:tracePt t="702" x="6559550" y="3986213"/>
          <p14:tracePt t="710" x="6643688" y="3986213"/>
          <p14:tracePt t="718" x="6762750" y="3986213"/>
          <p14:tracePt t="726" x="6899275" y="3986213"/>
          <p14:tracePt t="734" x="7102475" y="4002088"/>
          <p14:tracePt t="742" x="7366000" y="4019550"/>
          <p14:tracePt t="750" x="7662863" y="4052888"/>
          <p14:tracePt t="758" x="7994650" y="4087813"/>
          <p14:tracePt t="770" x="8385175" y="4121150"/>
          <p14:tracePt t="778" x="8793163" y="4156075"/>
          <p14:tracePt t="786" x="9175750" y="4197350"/>
          <p14:tracePt t="794" x="9507538" y="4232275"/>
          <p14:tracePt t="802" x="9812338" y="4265613"/>
          <p14:tracePt t="811" x="10085388" y="4291013"/>
          <p14:tracePt t="820" x="10280650" y="4333875"/>
          <p14:tracePt t="827" x="10425113" y="4359275"/>
          <p14:tracePt t="837" x="10552113" y="4384675"/>
          <p14:tracePt t="843" x="10653713" y="4410075"/>
          <p14:tracePt t="852" x="10739438" y="4427538"/>
          <p14:tracePt t="859" x="10815638" y="4452938"/>
          <p14:tracePt t="867" x="10874375" y="4470400"/>
          <p14:tracePt t="884" x="10985500" y="4513263"/>
          <p14:tracePt t="890" x="10993438" y="4521200"/>
          <p14:tracePt t="899" x="11002963" y="4529138"/>
          <p14:tracePt t="906" x="11028363" y="4546600"/>
          <p14:tracePt t="915" x="11053763" y="4554538"/>
          <p14:tracePt t="922" x="11071225" y="4554538"/>
          <p14:tracePt t="932" x="11087100" y="4572000"/>
          <p14:tracePt t="938" x="11104563" y="4579938"/>
          <p14:tracePt t="947" x="11129963" y="4589463"/>
          <p14:tracePt t="954" x="11147425" y="4589463"/>
          <p14:tracePt t="962" x="11172825" y="4589463"/>
          <p14:tracePt t="970" x="11198225" y="4597400"/>
          <p14:tracePt t="978" x="11206163" y="4597400"/>
          <p14:tracePt t="995" x="11223625" y="4605338"/>
          <p14:tracePt t="1002" x="11231563" y="4605338"/>
          <p14:tracePt t="1010" x="11241088" y="4614863"/>
          <p14:tracePt t="1018" x="11249025" y="4614863"/>
          <p14:tracePt t="1026" x="11266488" y="4614863"/>
          <p14:tracePt t="1042" x="11274425" y="4622800"/>
          <p14:tracePt t="1074" x="11282363" y="4622800"/>
          <p14:tracePt t="1610" x="11291888" y="4630738"/>
          <p14:tracePt t="1618" x="11299825" y="4640263"/>
          <p14:tracePt t="1626" x="11317288" y="4648200"/>
          <p14:tracePt t="1634" x="11325225" y="4657725"/>
          <p14:tracePt t="1642" x="11325225" y="4673600"/>
          <p14:tracePt t="1650" x="11325225" y="4683125"/>
          <p14:tracePt t="1658" x="11325225" y="4691063"/>
          <p14:tracePt t="1667" x="11333163" y="4691063"/>
          <p14:tracePt t="1674" x="11333163" y="4699000"/>
          <p14:tracePt t="1683" x="11333163" y="4708525"/>
          <p14:tracePt t="1690" x="11342688" y="4708525"/>
          <p14:tracePt t="1699" x="11342688" y="4716463"/>
          <p14:tracePt t="1706" x="11342688" y="4724400"/>
          <p14:tracePt t="1715" x="11350625" y="4733925"/>
          <p14:tracePt t="1738" x="11350625" y="4741863"/>
          <p14:tracePt t="1754" x="11350625" y="4749800"/>
          <p14:tracePt t="1762" x="11350625" y="4759325"/>
          <p14:tracePt t="1770" x="11350625" y="4775200"/>
          <p14:tracePt t="1778" x="11350625" y="4784725"/>
          <p14:tracePt t="1786" x="11360150" y="4792663"/>
          <p14:tracePt t="1794" x="11376025" y="4810125"/>
          <p14:tracePt t="1802" x="11385550" y="4818063"/>
          <p14:tracePt t="1810" x="11385550" y="4835525"/>
          <p14:tracePt t="1818" x="11393488" y="4860925"/>
          <p14:tracePt t="1826" x="11393488" y="4878388"/>
          <p14:tracePt t="1834" x="11393488" y="4886325"/>
          <p14:tracePt t="1842" x="11393488" y="4911725"/>
          <p14:tracePt t="1850" x="11393488" y="4919663"/>
          <p14:tracePt t="1858" x="11401425" y="4937125"/>
          <p14:tracePt t="1946" x="11410950" y="4946650"/>
          <p14:tracePt t="1963" x="11418888" y="4954588"/>
          <p14:tracePt t="1970" x="11426825" y="4962525"/>
          <p14:tracePt t="1978" x="11436350" y="4972050"/>
          <p14:tracePt t="1986" x="11444288" y="4979988"/>
          <p14:tracePt t="1994" x="11452225" y="4979988"/>
          <p14:tracePt t="2002" x="11452225" y="4987925"/>
          <p14:tracePt t="2010" x="11461750" y="5013325"/>
          <p14:tracePt t="2019" x="11469688" y="5030788"/>
          <p14:tracePt t="2026" x="11477625" y="5056188"/>
          <p14:tracePt t="2035" x="11487150" y="5073650"/>
          <p14:tracePt t="2042" x="11487150" y="5081588"/>
          <p14:tracePt t="2050" x="11503025" y="5106988"/>
          <p14:tracePt t="2058" x="11503025" y="5124450"/>
          <p14:tracePt t="2066" x="11503025" y="5149850"/>
          <p14:tracePt t="2074" x="11503025" y="5167313"/>
          <p14:tracePt t="2082" x="11503025" y="5192713"/>
          <p14:tracePt t="2090" x="11503025" y="5200650"/>
          <p14:tracePt t="2098" x="11495088" y="5235575"/>
          <p14:tracePt t="2106" x="11461750" y="5286375"/>
          <p14:tracePt t="2115" x="11444288" y="5311775"/>
          <p14:tracePt t="2122" x="11418888" y="5353050"/>
          <p14:tracePt t="2132" x="11376025" y="5405438"/>
          <p14:tracePt t="2138" x="11325225" y="5456238"/>
          <p14:tracePt t="2148" x="11282363" y="5507038"/>
          <p14:tracePt t="2154" x="11266488" y="5524500"/>
          <p14:tracePt t="2164" x="11231563" y="5540375"/>
          <p14:tracePt t="2170" x="11180763" y="5575300"/>
          <p14:tracePt t="2178" x="11155363" y="5591175"/>
          <p14:tracePt t="2186" x="11112500" y="5608638"/>
          <p14:tracePt t="2194" x="11044238" y="5626100"/>
          <p14:tracePt t="2202" x="10960100" y="5651500"/>
          <p14:tracePt t="2210" x="10858500" y="5668963"/>
          <p14:tracePt t="2218" x="10747375" y="5694363"/>
          <p14:tracePt t="2226" x="10628313" y="5719763"/>
          <p14:tracePt t="2234" x="10501313" y="5727700"/>
          <p14:tracePt t="2242" x="10348913" y="5745163"/>
          <p14:tracePt t="2250" x="10186988" y="5753100"/>
          <p14:tracePt t="2257" x="10017125" y="5761038"/>
          <p14:tracePt t="2266" x="9804400" y="5778500"/>
          <p14:tracePt t="2275" x="9591675" y="5795963"/>
          <p14:tracePt t="2282" x="9328150" y="5813425"/>
          <p14:tracePt t="2290" x="9056688" y="5829300"/>
          <p14:tracePt t="2299" x="8759825" y="5838825"/>
          <p14:tracePt t="2306" x="8470900" y="5838825"/>
          <p14:tracePt t="2315" x="8147050" y="5854700"/>
          <p14:tracePt t="2322" x="7773988" y="5854700"/>
          <p14:tracePt t="2331" x="7400925" y="5854700"/>
          <p14:tracePt t="2338" x="7026275" y="5854700"/>
          <p14:tracePt t="2348" x="6678613" y="5854700"/>
          <p14:tracePt t="2354" x="6329363" y="5854700"/>
          <p14:tracePt t="2363" x="6015038" y="5854700"/>
          <p14:tracePt t="2371" x="5751513" y="5854700"/>
          <p14:tracePt t="2380" x="5487988" y="5872163"/>
          <p14:tracePt t="2387" x="5216525" y="5889625"/>
          <p14:tracePt t="2395" x="5003800" y="5905500"/>
          <p14:tracePt t="2403" x="4791075" y="5915025"/>
          <p14:tracePt t="2411" x="4587875" y="5932488"/>
          <p14:tracePt t="2418" x="4400550" y="5948363"/>
          <p14:tracePt t="2426" x="4222750" y="5957888"/>
          <p14:tracePt t="2434" x="4078288" y="5957888"/>
          <p14:tracePt t="2442" x="3951288" y="5973763"/>
          <p14:tracePt t="2450" x="3848100" y="5973763"/>
          <p14:tracePt t="2458" x="3756025" y="5973763"/>
          <p14:tracePt t="2466" x="3678238" y="5983288"/>
          <p14:tracePt t="2474" x="3611563" y="5983288"/>
          <p14:tracePt t="2483" x="3533775" y="5983288"/>
          <p14:tracePt t="2490" x="3467100" y="5983288"/>
          <p14:tracePt t="2501" x="3406775" y="5983288"/>
          <p14:tracePt t="2506" x="3348038" y="5983288"/>
          <p14:tracePt t="2515" x="3279775" y="5983288"/>
          <p14:tracePt t="2522" x="3219450" y="5983288"/>
          <p14:tracePt t="2531" x="3160713" y="5983288"/>
          <p14:tracePt t="2538" x="3109913" y="5983288"/>
          <p14:tracePt t="2547" x="3059113" y="5983288"/>
          <p14:tracePt t="2555" x="3016250" y="5983288"/>
          <p14:tracePt t="2564" x="2990850" y="5983288"/>
          <p14:tracePt t="2635" x="2982913" y="5983288"/>
          <p14:tracePt t="2651" x="2982913" y="5991225"/>
          <p14:tracePt t="2667" x="2982913" y="6008688"/>
          <p14:tracePt t="2682" x="2982913" y="6016625"/>
          <p14:tracePt t="2714" x="2982913" y="6034088"/>
          <p14:tracePt t="2731" x="2982913" y="6042025"/>
          <p14:tracePt t="2746" x="2982913" y="6049963"/>
          <p14:tracePt t="2754" x="2982913" y="6059488"/>
          <p14:tracePt t="2763" x="2990850" y="6076950"/>
          <p14:tracePt t="2770" x="2990850" y="6084888"/>
          <p14:tracePt t="2786" x="2990850" y="6102350"/>
          <p14:tracePt t="3123" x="2973388" y="6102350"/>
          <p14:tracePt t="3139" x="2930525" y="6092825"/>
          <p14:tracePt t="3149" x="2922588" y="6084888"/>
          <p14:tracePt t="3154" x="2905125" y="6076950"/>
          <p14:tracePt t="3163" x="2889250" y="6059488"/>
          <p14:tracePt t="3170" x="2863850" y="6042025"/>
          <p14:tracePt t="3178" x="2854325" y="6016625"/>
          <p14:tracePt t="3186" x="2838450" y="6008688"/>
          <p14:tracePt t="3194" x="2820988" y="5991225"/>
          <p14:tracePt t="3202" x="2803525" y="5983288"/>
          <p14:tracePt t="3210" x="2795588" y="5965825"/>
          <p14:tracePt t="3226" x="2786063" y="5948363"/>
          <p14:tracePt t="3234" x="2778125" y="5932488"/>
          <p14:tracePt t="3242" x="2770188" y="5922963"/>
          <p14:tracePt t="3250" x="2760663" y="5897563"/>
          <p14:tracePt t="3258" x="2760663" y="5880100"/>
          <p14:tracePt t="3266" x="2752725" y="5864225"/>
          <p14:tracePt t="3275" x="2752725" y="5854700"/>
          <p14:tracePt t="3282" x="2752725" y="5846763"/>
          <p14:tracePt t="3293" x="2752725" y="5838825"/>
          <p14:tracePt t="3298" x="2752725" y="5829300"/>
          <p14:tracePt t="3315" x="2752725" y="5821363"/>
          <p14:tracePt t="3322" x="2744788" y="5813425"/>
          <p14:tracePt t="3394" x="2735263" y="5803900"/>
          <p14:tracePt t="3426" x="2735263" y="5795963"/>
          <p14:tracePt t="3434" x="2727325" y="5788025"/>
          <p14:tracePt t="3442" x="2727325" y="5778500"/>
          <p14:tracePt t="3474" x="2709863" y="5770563"/>
          <p14:tracePt t="3482" x="2701925" y="5770563"/>
          <p14:tracePt t="3506" x="2693988" y="5770563"/>
          <p14:tracePt t="3522" x="2676525" y="5761038"/>
          <p14:tracePt t="3530" x="2668588" y="5761038"/>
          <p14:tracePt t="3554" x="2659063" y="5753100"/>
          <p14:tracePt t="3634" x="2651125" y="5745163"/>
          <p14:tracePt t="6386" x="2641600" y="5735638"/>
          <p14:tracePt t="6402" x="2625725" y="5719763"/>
          <p14:tracePt t="6410" x="2616200" y="5710238"/>
          <p14:tracePt t="6418" x="2608263" y="5710238"/>
          <p14:tracePt t="6426" x="2600325" y="5702300"/>
          <p14:tracePt t="6434" x="2600325" y="5694363"/>
          <p14:tracePt t="6442" x="2582863" y="5676900"/>
          <p14:tracePt t="6450" x="2574925" y="5668963"/>
          <p14:tracePt t="6466" x="2574925" y="5659438"/>
          <p14:tracePt t="6482" x="2574925" y="5641975"/>
          <p14:tracePt t="6498" x="2574925" y="5634038"/>
          <p14:tracePt t="6506" x="2574925" y="5616575"/>
          <p14:tracePt t="6530" x="2574925" y="5608638"/>
          <p14:tracePt t="6594" x="2574925" y="5600700"/>
          <p14:tracePt t="6643" x="2574925" y="5591175"/>
          <p14:tracePt t="6678" x="2582863" y="5591175"/>
          <p14:tracePt t="6690" x="2590800" y="5591175"/>
          <p14:tracePt t="6819" x="2608263" y="5591175"/>
          <p14:tracePt t="6834" x="2616200" y="5591175"/>
          <p14:tracePt t="6851" x="2625725" y="5591175"/>
          <p14:tracePt t="7090" x="2633663" y="5591175"/>
          <p14:tracePt t="7098" x="2641600" y="5591175"/>
          <p14:tracePt t="7106" x="2651125" y="5591175"/>
          <p14:tracePt t="7138" x="2651125" y="5608638"/>
          <p14:tracePt t="7154" x="2659063" y="5616575"/>
          <p14:tracePt t="7170" x="2676525" y="5626100"/>
          <p14:tracePt t="7218" x="2693988" y="5626100"/>
          <p14:tracePt t="7226" x="2709863" y="5634038"/>
          <p14:tracePt t="7234" x="2719388" y="5634038"/>
          <p14:tracePt t="7242" x="2744788" y="5634038"/>
          <p14:tracePt t="7250" x="2760663" y="5634038"/>
          <p14:tracePt t="7259" x="2770188" y="5634038"/>
          <p14:tracePt t="7266" x="2778125" y="5634038"/>
          <p14:tracePt t="7274" x="2786063" y="5634038"/>
          <p14:tracePt t="7290" x="2803525" y="5634038"/>
          <p14:tracePt t="7442" x="2811463" y="5641975"/>
          <p14:tracePt t="7490" x="2811463" y="5651500"/>
          <p14:tracePt t="7498" x="2803525" y="5651500"/>
          <p14:tracePt t="7506" x="2803525" y="5659438"/>
          <p14:tracePt t="7522" x="2795588" y="5684838"/>
          <p14:tracePt t="7530" x="2795588" y="5710238"/>
          <p14:tracePt t="7538" x="2786063" y="5727700"/>
          <p14:tracePt t="7547" x="2778125" y="5753100"/>
          <p14:tracePt t="7554" x="2778125" y="5778500"/>
          <p14:tracePt t="7563" x="2770188" y="5821363"/>
          <p14:tracePt t="7570" x="2770188" y="5846763"/>
          <p14:tracePt t="7579" x="2770188" y="5864225"/>
          <p14:tracePt t="7586" x="2770188" y="5880100"/>
          <p14:tracePt t="7595" x="2770188" y="5889625"/>
          <p14:tracePt t="7602" x="2770188" y="5897563"/>
          <p14:tracePt t="7611" x="2770188" y="5905500"/>
          <p14:tracePt t="7618" x="2770188" y="5915025"/>
          <p14:tracePt t="7626" x="2770188" y="5922963"/>
          <p14:tracePt t="7634" x="2778125" y="5922963"/>
          <p14:tracePt t="7642" x="2803525" y="5940425"/>
          <p14:tracePt t="7650" x="2820988" y="5940425"/>
          <p14:tracePt t="7658" x="2863850" y="5948363"/>
          <p14:tracePt t="7667" x="2897188" y="5948363"/>
          <p14:tracePt t="7674" x="2922588" y="5957888"/>
          <p14:tracePt t="7682" x="2955925" y="5965825"/>
          <p14:tracePt t="7690" x="2990850" y="5965825"/>
          <p14:tracePt t="7698" x="3016250" y="5973763"/>
          <p14:tracePt t="7706" x="3067050" y="5983288"/>
          <p14:tracePt t="7715" x="3100388" y="5983288"/>
          <p14:tracePt t="7722" x="3143250" y="5991225"/>
          <p14:tracePt t="7730" x="3186113" y="5991225"/>
          <p14:tracePt t="7738" x="3228975" y="5991225"/>
          <p14:tracePt t="7746" x="3270250" y="5991225"/>
          <p14:tracePt t="7754" x="3305175" y="5991225"/>
          <p14:tracePt t="7763" x="3348038" y="5991225"/>
          <p14:tracePt t="7770" x="3389313" y="5991225"/>
          <p14:tracePt t="7779" x="3432175" y="5991225"/>
          <p14:tracePt t="7786" x="3492500" y="5991225"/>
          <p14:tracePt t="7795" x="3551238" y="5991225"/>
          <p14:tracePt t="7802" x="3594100" y="5991225"/>
          <p14:tracePt t="7811" x="3636963" y="5991225"/>
          <p14:tracePt t="7818" x="3678238" y="5991225"/>
          <p14:tracePt t="7827" x="3721100" y="5991225"/>
          <p14:tracePt t="7834" x="3771900" y="5991225"/>
          <p14:tracePt t="7842" x="3814763" y="5991225"/>
          <p14:tracePt t="7850" x="3840163" y="5991225"/>
          <p14:tracePt t="7858" x="3883025" y="5991225"/>
          <p14:tracePt t="7866" x="3933825" y="5991225"/>
          <p14:tracePt t="7880" x="3976688" y="5991225"/>
          <p14:tracePt t="7882" x="4017963" y="5991225"/>
          <p14:tracePt t="7890" x="4060825" y="5991225"/>
          <p14:tracePt t="7898" x="4121150" y="5991225"/>
          <p14:tracePt t="7906" x="4162425" y="5991225"/>
          <p14:tracePt t="7914" x="4222750" y="5991225"/>
          <p14:tracePt t="7922" x="4281488" y="5991225"/>
          <p14:tracePt t="7930" x="4324350" y="5991225"/>
          <p14:tracePt t="7938" x="4367213" y="5991225"/>
          <p14:tracePt t="7947" x="4410075" y="5991225"/>
          <p14:tracePt t="7954" x="4443413" y="5991225"/>
          <p14:tracePt t="7963" x="4451350" y="5991225"/>
          <p14:tracePt t="7970" x="4476750" y="5991225"/>
          <p14:tracePt t="7979" x="4486275" y="5991225"/>
          <p14:tracePt t="7994" x="4511675" y="5983288"/>
          <p14:tracePt t="8002" x="4537075" y="5957888"/>
          <p14:tracePt t="8011" x="4545013" y="5948363"/>
          <p14:tracePt t="8018" x="4554538" y="5922963"/>
          <p14:tracePt t="8028" x="4554538" y="5905500"/>
          <p14:tracePt t="8034" x="4554538" y="5872163"/>
          <p14:tracePt t="8042" x="4554538" y="5864225"/>
          <p14:tracePt t="8050" x="4570413" y="5829300"/>
          <p14:tracePt t="8058" x="4570413" y="5795963"/>
          <p14:tracePt t="8066" x="4579938" y="5761038"/>
          <p14:tracePt t="8074" x="4587875" y="5745163"/>
          <p14:tracePt t="8082" x="4595813" y="5727700"/>
          <p14:tracePt t="8090" x="4613275" y="5694363"/>
          <p14:tracePt t="8098" x="4621213" y="5676900"/>
          <p14:tracePt t="8106" x="4646613" y="5651500"/>
          <p14:tracePt t="8115" x="4656138" y="5641975"/>
          <p14:tracePt t="8122" x="4656138" y="5634038"/>
          <p14:tracePt t="8130" x="4673600" y="5616575"/>
          <p14:tracePt t="8138" x="4681538" y="5616575"/>
          <p14:tracePt t="8146" x="4689475" y="5608638"/>
          <p14:tracePt t="8163" x="4689475" y="5600700"/>
          <p14:tracePt t="8178" x="4689475" y="5591175"/>
          <p14:tracePt t="8202" x="4689475" y="5583238"/>
          <p14:tracePt t="8211" x="4689475" y="5575300"/>
          <p14:tracePt t="8228" x="4689475" y="5557838"/>
          <p14:tracePt t="8234" x="4689475" y="5540375"/>
          <p14:tracePt t="8250" x="4689475" y="5524500"/>
          <p14:tracePt t="8266" x="4689475" y="5507038"/>
          <p14:tracePt t="8274" x="4689475" y="5489575"/>
          <p14:tracePt t="8311" x="4689475" y="5464175"/>
          <p14:tracePt t="8318" x="4689475" y="5456238"/>
          <p14:tracePt t="8326" x="4681538" y="5456238"/>
          <p14:tracePt t="8341" x="4681538" y="5446713"/>
          <p14:tracePt t="8358" x="4673600" y="5430838"/>
          <p14:tracePt t="8438" x="4656138" y="5421313"/>
          <p14:tracePt t="8566" x="4646613" y="5413375"/>
          <p14:tracePt t="8630" x="4638675" y="5421313"/>
          <p14:tracePt t="8638" x="4638675" y="5430838"/>
          <p14:tracePt t="8662" x="4638675" y="5446713"/>
          <p14:tracePt t="8694" x="4638675" y="5456238"/>
          <p14:tracePt t="8702" x="4638675" y="5464175"/>
          <p14:tracePt t="8711" x="4638675" y="5472113"/>
          <p14:tracePt t="8742" x="4638675" y="5481638"/>
          <p14:tracePt t="9022" x="4630738" y="5481638"/>
          <p14:tracePt t="9214" x="4630738" y="5472113"/>
          <p14:tracePt t="9254" x="4646613" y="5472113"/>
          <p14:tracePt t="9263" x="4656138" y="5472113"/>
          <p14:tracePt t="9279" x="4664075" y="5472113"/>
          <p14:tracePt t="9286" x="4673600" y="5472113"/>
          <p14:tracePt t="9374" x="4681538" y="5472113"/>
          <p14:tracePt t="9382" x="4689475" y="5481638"/>
          <p14:tracePt t="9390" x="4699000" y="5497513"/>
          <p14:tracePt t="9406" x="4706938" y="5514975"/>
          <p14:tracePt t="9414" x="4714875" y="5524500"/>
          <p14:tracePt t="9422" x="4724400" y="5524500"/>
          <p14:tracePt t="9430" x="4724400" y="5549900"/>
          <p14:tracePt t="9438" x="4740275" y="5557838"/>
          <p14:tracePt t="9446" x="4775200" y="5575300"/>
          <p14:tracePt t="9454" x="4808538" y="5583238"/>
          <p14:tracePt t="9462" x="4833938" y="5583238"/>
          <p14:tracePt t="9470" x="4868863" y="5583238"/>
          <p14:tracePt t="9479" x="4910138" y="5600700"/>
          <p14:tracePt t="9486" x="4927600" y="5600700"/>
          <p14:tracePt t="9495" x="4970463" y="5600700"/>
          <p14:tracePt t="9502" x="5029200" y="5616575"/>
          <p14:tracePt t="9511" x="5089525" y="5626100"/>
          <p14:tracePt t="9518" x="5165725" y="5626100"/>
          <p14:tracePt t="9528" x="5233988" y="5626100"/>
          <p14:tracePt t="9535" x="5310188" y="5626100"/>
          <p14:tracePt t="9544" x="5378450" y="5626100"/>
          <p14:tracePt t="9550" x="5446713" y="5626100"/>
          <p14:tracePt t="9558" x="5505450" y="5626100"/>
          <p14:tracePt t="9566" x="5565775" y="5626100"/>
          <p14:tracePt t="9574" x="5624513" y="5626100"/>
          <p14:tracePt t="9582" x="5692775" y="5626100"/>
          <p14:tracePt t="9590" x="5751513" y="5626100"/>
          <p14:tracePt t="9598" x="5811838" y="5626100"/>
          <p14:tracePt t="9606" x="5853113" y="5616575"/>
          <p14:tracePt t="9614" x="5913438" y="5600700"/>
          <p14:tracePt t="9622" x="5964238" y="5591175"/>
          <p14:tracePt t="9630" x="6007100" y="5583238"/>
          <p14:tracePt t="9638" x="6057900" y="5575300"/>
          <p14:tracePt t="9646" x="6100763" y="5565775"/>
          <p14:tracePt t="9654" x="6151563" y="5557838"/>
          <p14:tracePt t="9663" x="6159500" y="5557838"/>
          <p14:tracePt t="9670" x="6194425" y="5549900"/>
          <p14:tracePt t="9679" x="6219825" y="5549900"/>
          <p14:tracePt t="9686" x="6227763" y="5540375"/>
          <p14:tracePt t="9694" x="6245225" y="5540375"/>
          <p14:tracePt t="9702" x="6261100" y="5532438"/>
          <p14:tracePt t="9806" x="6278563" y="5524500"/>
          <p14:tracePt t="9814" x="6278563" y="5514975"/>
          <p14:tracePt t="9823" x="6278563" y="5507038"/>
          <p14:tracePt t="9830" x="6270625" y="5507038"/>
          <p14:tracePt t="9838" x="6261100" y="5497513"/>
          <p14:tracePt t="9854" x="6261100" y="5489575"/>
          <p14:tracePt t="9862" x="6261100" y="5481638"/>
          <p14:tracePt t="9951" x="6270625" y="5481638"/>
          <p14:tracePt t="9959" x="6270625" y="5489575"/>
          <p14:tracePt t="9968" x="6286500" y="5497513"/>
          <p14:tracePt t="9975" x="6296025" y="5497513"/>
          <p14:tracePt t="9982" x="6296025" y="5507038"/>
          <p14:tracePt t="10078" x="6296025" y="5497513"/>
          <p14:tracePt t="10086" x="6296025" y="5489575"/>
          <p14:tracePt t="10095" x="6286500" y="5472113"/>
          <p14:tracePt t="10102" x="6286500" y="5464175"/>
          <p14:tracePt t="10111" x="6278563" y="5464175"/>
          <p14:tracePt t="10128" x="6278563" y="5456238"/>
          <p14:tracePt t="10143" x="6278563" y="5446713"/>
          <p14:tracePt t="10158" x="6278563" y="5438775"/>
          <p14:tracePt t="10206" x="6278563" y="5430838"/>
          <p14:tracePt t="10222" x="6270625" y="5421313"/>
          <p14:tracePt t="10254" x="6253163" y="5405438"/>
          <p14:tracePt t="10262" x="6253163" y="5395913"/>
          <p14:tracePt t="10302" x="6235700" y="5395913"/>
          <p14:tracePt t="10311" x="6227763" y="5395913"/>
          <p14:tracePt t="10318" x="6227763" y="5387975"/>
          <p14:tracePt t="10334" x="6219825" y="5380038"/>
          <p14:tracePt t="10574" x="6219825" y="5370513"/>
          <p14:tracePt t="10591" x="6227763" y="5362575"/>
          <p14:tracePt t="10598" x="6227763" y="5353050"/>
          <p14:tracePt t="10606" x="6235700" y="5345113"/>
          <p14:tracePt t="10622" x="6245225" y="5345113"/>
          <p14:tracePt t="10654" x="6245225" y="5337175"/>
          <p14:tracePt t="10686" x="6245225" y="5327650"/>
          <p14:tracePt t="10718" x="6245225" y="5319713"/>
          <p14:tracePt t="10750" x="6245225" y="5311775"/>
          <p14:tracePt t="10782" x="6245225" y="5302250"/>
          <p14:tracePt t="11126" x="6235700" y="5302250"/>
          <p14:tracePt t="11291" x="6227763" y="5302250"/>
          <p14:tracePt t="11306" x="6219825" y="5302250"/>
          <p14:tracePt t="11722" x="6210300" y="5302250"/>
          <p14:tracePt t="11730" x="6202363" y="5302250"/>
          <p14:tracePt t="11738" x="6194425" y="5302250"/>
          <p14:tracePt t="11746" x="6184900" y="5302250"/>
          <p14:tracePt t="11754" x="6176963" y="5302250"/>
          <p14:tracePt t="11762" x="6167438" y="5302250"/>
          <p14:tracePt t="11770" x="6159500" y="5311775"/>
          <p14:tracePt t="11787" x="6159500" y="5319713"/>
          <p14:tracePt t="11804" x="6151563" y="5319713"/>
          <p14:tracePt t="11914" x="6159500" y="5319713"/>
          <p14:tracePt t="11922" x="6167438" y="5319713"/>
          <p14:tracePt t="11930" x="6184900" y="5311775"/>
          <p14:tracePt t="11938" x="6184900" y="5302250"/>
          <p14:tracePt t="11962" x="6194425" y="5302250"/>
          <p14:tracePt t="11978" x="6202363" y="5302250"/>
          <p14:tracePt t="12010" x="6202363" y="5294313"/>
          <p14:tracePt t="12027" x="6210300" y="5286375"/>
          <p14:tracePt t="12322" x="6194425" y="5286375"/>
          <p14:tracePt t="12330" x="6184900" y="5286375"/>
          <p14:tracePt t="12338" x="6167438" y="5286375"/>
          <p14:tracePt t="12346" x="6159500" y="5286375"/>
          <p14:tracePt t="12354" x="6159500" y="5294313"/>
          <p14:tracePt t="12370" x="6151563" y="5294313"/>
          <p14:tracePt t="12386" x="6142038" y="5294313"/>
          <p14:tracePt t="12419" x="6142038" y="5302250"/>
          <p14:tracePt t="12427" x="6134100" y="5311775"/>
          <p14:tracePt t="12690" x="6142038" y="5302250"/>
          <p14:tracePt t="12698" x="6151563" y="5294313"/>
          <p14:tracePt t="12722" x="6167438" y="5286375"/>
          <p14:tracePt t="12730" x="6176963" y="5276850"/>
          <p14:tracePt t="12900" x="6194425" y="5268913"/>
          <p14:tracePt t="12906" x="6194425" y="5260975"/>
          <p14:tracePt t="12914" x="6210300" y="5251450"/>
          <p14:tracePt t="12922" x="6219825" y="5251450"/>
          <p14:tracePt t="12930" x="6219825" y="5243513"/>
          <p14:tracePt t="13042" x="6227763" y="5243513"/>
          <p14:tracePt t="13058" x="6245225" y="5235575"/>
          <p14:tracePt t="13074" x="6253163" y="5218113"/>
          <p14:tracePt t="13091" x="6261100" y="5208588"/>
          <p14:tracePt t="13106" x="6270625" y="5192713"/>
          <p14:tracePt t="13114" x="6278563" y="5192713"/>
          <p14:tracePt t="13122" x="6286500" y="5192713"/>
          <p14:tracePt t="13138" x="6296025" y="5183188"/>
          <p14:tracePt t="13146" x="6311900" y="5175250"/>
          <p14:tracePt t="13154" x="6321425" y="5175250"/>
          <p14:tracePt t="13178" x="6329363" y="5175250"/>
          <p14:tracePt t="13186" x="6346825" y="5167313"/>
          <p14:tracePt t="13194" x="6354763" y="5157788"/>
          <p14:tracePt t="13202" x="6389688" y="5149850"/>
          <p14:tracePt t="13211" x="6397625" y="5149850"/>
          <p14:tracePt t="13218" x="6430963" y="5141913"/>
          <p14:tracePt t="13226" x="6448425" y="5132388"/>
          <p14:tracePt t="13234" x="6465888" y="5124450"/>
          <p14:tracePt t="13243" x="6499225" y="5106988"/>
          <p14:tracePt t="13250" x="6508750" y="5106988"/>
          <p14:tracePt t="13259" x="6524625" y="5081588"/>
          <p14:tracePt t="13266" x="6542088" y="5073650"/>
          <p14:tracePt t="13276" x="6567488" y="5073650"/>
          <p14:tracePt t="13282" x="6584950" y="5064125"/>
          <p14:tracePt t="13290" x="6610350" y="5048250"/>
          <p14:tracePt t="13298" x="6626225" y="5048250"/>
          <p14:tracePt t="13307" x="6635750" y="5038725"/>
          <p14:tracePt t="13314" x="6661150" y="5038725"/>
          <p14:tracePt t="13322" x="6686550" y="5030788"/>
          <p14:tracePt t="13330" x="6704013" y="5022850"/>
          <p14:tracePt t="13338" x="6729413" y="5022850"/>
          <p14:tracePt t="13346" x="6745288" y="5013325"/>
          <p14:tracePt t="13354" x="6762750" y="5005388"/>
          <p14:tracePt t="13362" x="6797675" y="4997450"/>
          <p14:tracePt t="13370" x="6805613" y="4997450"/>
          <p14:tracePt t="13378" x="6831013" y="4997450"/>
          <p14:tracePt t="13386" x="6838950" y="4997450"/>
          <p14:tracePt t="13394" x="6864350" y="4987925"/>
          <p14:tracePt t="13402" x="6873875" y="4987925"/>
          <p14:tracePt t="13411" x="6889750" y="4979988"/>
          <p14:tracePt t="13418" x="6924675" y="4972050"/>
          <p14:tracePt t="13428" x="6932613" y="4972050"/>
          <p14:tracePt t="13434" x="6950075" y="4954588"/>
          <p14:tracePt t="13443" x="6967538" y="4946650"/>
          <p14:tracePt t="13450" x="7000875" y="4929188"/>
          <p14:tracePt t="13458" x="7026275" y="4929188"/>
          <p14:tracePt t="13466" x="7043738" y="4919663"/>
          <p14:tracePt t="13477" x="7069138" y="4919663"/>
          <p14:tracePt t="13482" x="7094538" y="4911725"/>
          <p14:tracePt t="13490" x="7119938" y="4903788"/>
          <p14:tracePt t="13498" x="7145338" y="4903788"/>
          <p14:tracePt t="13506" x="7162800" y="4894263"/>
          <p14:tracePt t="13514" x="7188200" y="4886325"/>
          <p14:tracePt t="13522" x="7204075" y="4878388"/>
          <p14:tracePt t="13530" x="7221538" y="4868863"/>
          <p14:tracePt t="13538" x="7246938" y="4860925"/>
          <p14:tracePt t="13546" x="7256463" y="4860925"/>
          <p14:tracePt t="13553" x="7281863" y="4852988"/>
          <p14:tracePt t="13562" x="7307263" y="4852988"/>
          <p14:tracePt t="13570" x="7340600" y="4843463"/>
          <p14:tracePt t="13578" x="7373938" y="4827588"/>
          <p14:tracePt t="13586" x="7391400" y="4818063"/>
          <p14:tracePt t="13594" x="7426325" y="4810125"/>
          <p14:tracePt t="13602" x="7434263" y="4802188"/>
          <p14:tracePt t="13610" x="7451725" y="4792663"/>
          <p14:tracePt t="13618" x="7485063" y="4775200"/>
          <p14:tracePt t="13629" x="7510463" y="4767263"/>
          <p14:tracePt t="13634" x="7535863" y="4749800"/>
          <p14:tracePt t="13643" x="7553325" y="4749800"/>
          <p14:tracePt t="13650" x="7561263" y="4749800"/>
          <p14:tracePt t="13659" x="7578725" y="4741863"/>
          <p14:tracePt t="13666" x="7621588" y="4724400"/>
          <p14:tracePt t="13675" x="7637463" y="4716463"/>
          <p14:tracePt t="13682" x="7654925" y="4708525"/>
          <p14:tracePt t="13691" x="7672388" y="4691063"/>
          <p14:tracePt t="13698" x="7697788" y="4683125"/>
          <p14:tracePt t="13706" x="7723188" y="4673600"/>
          <p14:tracePt t="13714" x="7748588" y="4657725"/>
          <p14:tracePt t="13722" x="7781925" y="4640263"/>
          <p14:tracePt t="13730" x="7816850" y="4622800"/>
          <p14:tracePt t="13738" x="7867650" y="4605338"/>
          <p14:tracePt t="13746" x="7875588" y="4597400"/>
          <p14:tracePt t="13754" x="7918450" y="4579938"/>
          <p14:tracePt t="13761" x="7943850" y="4564063"/>
          <p14:tracePt t="13770" x="7977188" y="4538663"/>
          <p14:tracePt t="13778" x="8012113" y="4529138"/>
          <p14:tracePt t="13786" x="8037513" y="4513263"/>
          <p14:tracePt t="13794" x="8080375" y="4503738"/>
          <p14:tracePt t="13802" x="8105775" y="4486275"/>
          <p14:tracePt t="13810" x="8131175" y="4478338"/>
          <p14:tracePt t="13818" x="8156575" y="4470400"/>
          <p14:tracePt t="13827" x="8189913" y="4452938"/>
          <p14:tracePt t="13834" x="8199438" y="4452938"/>
          <p14:tracePt t="13844" x="8240713" y="4435475"/>
          <p14:tracePt t="13850" x="8266113" y="4427538"/>
          <p14:tracePt t="13858" x="8301038" y="4402138"/>
          <p14:tracePt t="13866" x="8326438" y="4394200"/>
          <p14:tracePt t="13875" x="8351838" y="4376738"/>
          <p14:tracePt t="13892" x="8394700" y="4359275"/>
          <p14:tracePt t="13898" x="8420100" y="4341813"/>
          <p14:tracePt t="13906" x="8453438" y="4325938"/>
          <p14:tracePt t="13915" x="8488363" y="4308475"/>
          <p14:tracePt t="13922" x="8513763" y="4300538"/>
          <p14:tracePt t="13930" x="8539163" y="4283075"/>
          <p14:tracePt t="13938" x="8564563" y="4249738"/>
          <p14:tracePt t="13946" x="8597900" y="4240213"/>
          <p14:tracePt t="13954" x="8623300" y="4232275"/>
          <p14:tracePt t="13962" x="8640763" y="4214813"/>
          <p14:tracePt t="13969" x="8691563" y="4197350"/>
          <p14:tracePt t="13978" x="8699500" y="4189413"/>
          <p14:tracePt t="13986" x="8734425" y="4171950"/>
          <p14:tracePt t="13994" x="8759825" y="4156075"/>
          <p14:tracePt t="14002" x="8777288" y="4156075"/>
          <p14:tracePt t="14010" x="8810625" y="4113213"/>
          <p14:tracePt t="14018" x="8828088" y="4113213"/>
          <p14:tracePt t="14026" x="8861425" y="4105275"/>
          <p14:tracePt t="14034" x="8886825" y="4095750"/>
          <p14:tracePt t="14043" x="8912225" y="4079875"/>
          <p14:tracePt t="14050" x="8963025" y="4062413"/>
          <p14:tracePt t="14059" x="8963025" y="4052888"/>
          <p14:tracePt t="14066" x="8997950" y="4037013"/>
          <p14:tracePt t="14077" x="9005888" y="4027488"/>
          <p14:tracePt t="14083" x="9039225" y="4019550"/>
          <p14:tracePt t="14094" x="9064625" y="4002088"/>
          <p14:tracePt t="14099" x="9099550" y="3986213"/>
          <p14:tracePt t="14107" x="9124950" y="3986213"/>
          <p14:tracePt t="14114" x="9142413" y="3976688"/>
          <p14:tracePt t="14122" x="9167813" y="3968750"/>
          <p14:tracePt t="14130" x="9193213" y="3951288"/>
          <p14:tracePt t="14138" x="9209088" y="3951288"/>
          <p14:tracePt t="14146" x="9218613" y="3943350"/>
          <p14:tracePt t="14154" x="9251950" y="3935413"/>
          <p14:tracePt t="14162" x="9261475" y="3935413"/>
          <p14:tracePt t="14170" x="9277350" y="3925888"/>
          <p14:tracePt t="14177" x="9302750" y="3917950"/>
          <p14:tracePt t="14186" x="9312275" y="3917950"/>
          <p14:tracePt t="14194" x="9328150" y="3917950"/>
          <p14:tracePt t="14210" x="9353550" y="3908425"/>
          <p14:tracePt t="14218" x="9363075" y="3900488"/>
          <p14:tracePt t="14234" x="9388475" y="3892550"/>
          <p14:tracePt t="14242" x="9396413" y="3883025"/>
          <p14:tracePt t="14250" x="9405938" y="3883025"/>
          <p14:tracePt t="14260" x="9421813" y="3883025"/>
          <p14:tracePt t="14290" x="9431338" y="3867150"/>
          <p14:tracePt t="14298" x="9431338" y="3857625"/>
          <p14:tracePt t="14306" x="9439275" y="3857625"/>
          <p14:tracePt t="15911" x="9431338" y="3857625"/>
          <p14:tracePt t="15926" x="9388475" y="3857625"/>
          <p14:tracePt t="15934" x="9320213" y="3857625"/>
          <p14:tracePt t="15942" x="9193213" y="3857625"/>
          <p14:tracePt t="15950" x="8997950" y="3857625"/>
          <p14:tracePt t="15959" x="8699500" y="3849688"/>
          <p14:tracePt t="15966" x="8318500" y="3816350"/>
          <p14:tracePt t="15975" x="7900988" y="3756025"/>
          <p14:tracePt t="15982" x="7391400" y="3654425"/>
          <p14:tracePt t="15992" x="6881813" y="3552825"/>
          <p14:tracePt t="15998" x="6397625" y="3433763"/>
          <p14:tracePt t="16008" x="5905500" y="3289300"/>
          <p14:tracePt t="16014" x="5411788" y="3127375"/>
          <p14:tracePt t="16023" x="4978400" y="2965450"/>
          <p14:tracePt t="16030" x="4587875" y="2813050"/>
          <p14:tracePt t="16038" x="4230688" y="2643188"/>
          <p14:tracePt t="16046" x="3900488" y="2473325"/>
          <p14:tracePt t="16060" x="3594100" y="2328863"/>
          <p14:tracePt t="16062" x="3338513" y="2174875"/>
          <p14:tracePt t="16070" x="3109913" y="2030413"/>
          <p14:tracePt t="16078" x="2905125" y="1885950"/>
          <p14:tracePt t="16086" x="2727325" y="1776413"/>
          <p14:tracePt t="16094" x="2574925" y="1649413"/>
          <p14:tracePt t="16102" x="2420938" y="1520825"/>
          <p14:tracePt t="16110" x="2293938" y="1419225"/>
          <p14:tracePt t="16119" x="2192338" y="1325563"/>
          <p14:tracePt t="16126" x="2098675" y="1231900"/>
          <p14:tracePt t="16134" x="1997075" y="1138238"/>
          <p14:tracePt t="16143" x="1903413" y="1044575"/>
          <p14:tracePt t="16150" x="1809750" y="952500"/>
          <p14:tracePt t="16159" x="1716088" y="858838"/>
          <p14:tracePt t="16166" x="1639888" y="765175"/>
          <p14:tracePt t="16175" x="1546225" y="671513"/>
          <p14:tracePt t="16182" x="1462088" y="585788"/>
          <p14:tracePt t="16191" x="1376363" y="509588"/>
          <p14:tracePt t="16198" x="1290638" y="425450"/>
          <p14:tracePt t="16208" x="1214438" y="365125"/>
          <p14:tracePt t="16214" x="1147763" y="306388"/>
          <p14:tracePt t="16222" x="1079500" y="238125"/>
          <p14:tracePt t="16230" x="1028700" y="187325"/>
          <p14:tracePt t="16238" x="976313" y="136525"/>
          <p14:tracePt t="16246" x="935038" y="85725"/>
          <p14:tracePt t="16254" x="892175" y="33338"/>
          <p14:tracePt t="17130" x="382588" y="382588"/>
          <p14:tracePt t="17130" x="611188" y="544513"/>
          <p14:tracePt t="17130" x="823913" y="704850"/>
          <p14:tracePt t="17130" x="1003300" y="841375"/>
          <p14:tracePt t="17130" x="1155700" y="952500"/>
          <p14:tracePt t="17130" x="1274763" y="1036638"/>
          <p14:tracePt t="17130" x="1350963" y="1087438"/>
          <p14:tracePt t="17130" x="1358900" y="1096963"/>
          <p14:tracePt t="17130" x="1368425" y="1104900"/>
          <p14:tracePt t="17130" x="1384300" y="1104900"/>
          <p14:tracePt t="17130" x="1419225" y="1112838"/>
          <p14:tracePt t="17130" x="1444625" y="1112838"/>
          <p14:tracePt t="17130" x="1487488" y="1112838"/>
          <p14:tracePt t="17130" x="1520825" y="1112838"/>
          <p14:tracePt t="17130" x="1571625" y="1112838"/>
          <p14:tracePt t="17130" x="1657350" y="1112838"/>
          <p14:tracePt t="17130" x="1776413" y="1112838"/>
          <p14:tracePt t="17130" x="1885950" y="1122363"/>
          <p14:tracePt t="17130" x="2005013" y="1138238"/>
          <p14:tracePt t="17130" x="2132013" y="1147763"/>
          <p14:tracePt t="17130" x="2260600" y="1173163"/>
          <p14:tracePt t="17130" x="2387600" y="1181100"/>
          <p14:tracePt t="17130" x="2497138" y="1189038"/>
          <p14:tracePt t="17130" x="2616200" y="1206500"/>
          <p14:tracePt t="17130" x="2701925" y="1216025"/>
          <p14:tracePt t="17130" x="2770188" y="1223963"/>
          <p14:tracePt t="17130" x="2828925" y="1231900"/>
          <p14:tracePt t="17130" x="2889250" y="1249363"/>
          <p14:tracePt t="17130" x="2905125" y="1249363"/>
          <p14:tracePt t="17130" x="2914650" y="1249363"/>
          <p14:tracePt t="17130" x="2922588" y="1249363"/>
          <p14:tracePt t="17130" x="2930525" y="1249363"/>
          <p14:tracePt t="17130" x="2940050" y="1249363"/>
          <p14:tracePt t="17130" x="2947988" y="1249363"/>
          <p14:tracePt t="17130" x="2955925" y="1249363"/>
          <p14:tracePt t="17130" x="2973388" y="1249363"/>
          <p14:tracePt t="17130" x="2998788" y="1257300"/>
          <p14:tracePt t="17130" x="3033713" y="1274763"/>
          <p14:tracePt t="17130" x="3049588" y="1292225"/>
          <p14:tracePt t="17130" x="3092450" y="1317625"/>
          <p14:tracePt t="17130" x="3135313" y="1350963"/>
          <p14:tracePt t="17130" x="3203575" y="1393825"/>
          <p14:tracePt t="17130" x="3262313" y="1419225"/>
          <p14:tracePt t="17130" x="3355975" y="1470025"/>
          <p14:tracePt t="17130" x="3449638" y="1512888"/>
          <p14:tracePt t="17130" x="3551238" y="1555750"/>
          <p14:tracePt t="17130" x="3670300" y="1606550"/>
          <p14:tracePt t="17130" x="3781425" y="1649413"/>
          <p14:tracePt t="17130" x="3873500" y="1682750"/>
          <p14:tracePt t="17130" x="3951288" y="1725613"/>
          <p14:tracePt t="17130" x="4010025" y="1758950"/>
          <p14:tracePt t="17130" x="4027488" y="1776413"/>
          <p14:tracePt t="17130" x="4044950" y="1793875"/>
          <p14:tracePt t="17130" x="4060825" y="1801813"/>
          <p14:tracePt t="17130" x="4070350" y="1809750"/>
          <p14:tracePt t="17130" x="4078288" y="1827213"/>
          <p14:tracePt t="17130" x="4095750" y="1844675"/>
          <p14:tracePt t="17130" x="4111625" y="1852613"/>
          <p14:tracePt t="17130" x="4121150" y="1860550"/>
          <p14:tracePt t="17130" x="4137025" y="1860550"/>
          <p14:tracePt t="17130" x="4154488" y="1870075"/>
          <p14:tracePt t="17130" x="4179888" y="1878013"/>
          <p14:tracePt t="17130" x="4205288" y="1878013"/>
          <p14:tracePt t="17130" x="4240213" y="1885950"/>
          <p14:tracePt t="17130" x="4265613" y="1885950"/>
          <p14:tracePt t="17130" x="4291013" y="1885950"/>
          <p14:tracePt t="17130" x="4316413" y="1885950"/>
          <p14:tracePt t="17130" x="4349750" y="1885950"/>
          <p14:tracePt t="17130" x="4384675" y="1885950"/>
          <p14:tracePt t="17130" x="4425950" y="1885950"/>
          <p14:tracePt t="17130" x="4468813" y="1885950"/>
          <p14:tracePt t="17130" x="4529138" y="1885950"/>
          <p14:tracePt t="17130" x="4587875" y="1885950"/>
          <p14:tracePt t="17130" x="4646613" y="1878013"/>
          <p14:tracePt t="17130" x="4689475" y="1870075"/>
          <p14:tracePt t="17130" x="4749800" y="1860550"/>
          <p14:tracePt t="17130" x="4808538" y="1835150"/>
          <p14:tracePt t="17130" x="4868863" y="1819275"/>
          <p14:tracePt t="17130" x="4935538" y="1793875"/>
          <p14:tracePt t="17130" x="4978400" y="1776413"/>
          <p14:tracePt t="17130" x="5029200" y="1758950"/>
          <p14:tracePt t="17130" x="5080000" y="1741488"/>
          <p14:tracePt t="17130" x="5122863" y="1716088"/>
          <p14:tracePt t="17130" x="5140325" y="1708150"/>
          <p14:tracePt t="17130" x="5183188" y="1682750"/>
          <p14:tracePt t="17130" x="5199063" y="1682750"/>
          <p14:tracePt t="17130" x="5224463" y="1674813"/>
          <p14:tracePt t="17130" x="5224463" y="1665288"/>
          <p14:tracePt t="17130" x="5249863" y="1665288"/>
          <p14:tracePt t="17130" x="5259388" y="1657350"/>
          <p14:tracePt t="17130" x="5267325" y="1657350"/>
          <p14:tracePt t="17130" x="5259388" y="1639888"/>
          <p14:tracePt t="17130" x="5249863" y="1622425"/>
          <p14:tracePt t="17130" x="5208588" y="1597025"/>
          <p14:tracePt t="17130" x="5199063" y="1571625"/>
          <p14:tracePt t="17130" x="5148263" y="1538288"/>
          <p14:tracePt t="17130" x="5122863" y="1487488"/>
          <p14:tracePt t="17130" x="5097463" y="1462088"/>
          <p14:tracePt t="17130" x="5046663" y="1419225"/>
          <p14:tracePt t="17130" x="4995863" y="1368425"/>
          <p14:tracePt t="17130" x="4970463" y="1343025"/>
          <p14:tracePt t="17130" x="4919663" y="1300163"/>
          <p14:tracePt t="17130" x="4851400" y="1249363"/>
          <p14:tracePt t="17130" x="4757738" y="1189038"/>
          <p14:tracePt t="17130" x="4656138" y="1138238"/>
          <p14:tracePt t="17130" x="4519613" y="1062038"/>
          <p14:tracePt t="17130" x="4392613" y="1003300"/>
          <p14:tracePt t="17130" x="4214813" y="917575"/>
          <p14:tracePt t="17130" x="3992563" y="808038"/>
          <p14:tracePt t="17130" x="3771900" y="704850"/>
          <p14:tracePt t="17130" x="3551238" y="595313"/>
          <p14:tracePt t="17130" x="3338513" y="501650"/>
          <p14:tracePt t="17130" x="3135313" y="425450"/>
          <p14:tracePt t="17130" x="2922588" y="347663"/>
          <p14:tracePt t="17130" x="2719388" y="288925"/>
          <p14:tracePt t="17130" x="2524125" y="246063"/>
          <p14:tracePt t="17130" x="2362200" y="220663"/>
          <p14:tracePt t="17130" x="2235200" y="203200"/>
          <p14:tracePt t="17130" x="2098675" y="177800"/>
          <p14:tracePt t="17130" x="1987550" y="144463"/>
          <p14:tracePt t="17130" x="1868488" y="119063"/>
          <p14:tracePt t="17130" x="1766888" y="85725"/>
          <p14:tracePt t="17130" x="1665288" y="50800"/>
          <p14:tracePt t="17130" x="1571625" y="17463"/>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5435-C22C-474B-9723-293E6E3651AE}"/>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A888622D-3420-4FAA-9EF8-9C225BD7412D}"/>
              </a:ext>
            </a:extLst>
          </p:cNvPr>
          <p:cNvSpPr>
            <a:spLocks noGrp="1"/>
          </p:cNvSpPr>
          <p:nvPr>
            <p:ph idx="1"/>
          </p:nvPr>
        </p:nvSpPr>
        <p:spPr>
          <a:xfrm>
            <a:off x="1097280" y="1737360"/>
            <a:ext cx="10058400" cy="4023360"/>
          </a:xfrm>
        </p:spPr>
        <p:txBody>
          <a:bodyPr/>
          <a:lstStyle/>
          <a:p>
            <a:r>
              <a:rPr lang="en-GB" dirty="0"/>
              <a:t>When compared to the predicted it is clear there is some floor of how fast the solution can operate, at which it deviates from the theoretical time.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7C36EED0-30CF-4BBE-A708-9653C6AB2432}"/>
              </a:ext>
            </a:extLst>
          </p:cNvPr>
          <p:cNvSpPr>
            <a:spLocks noGrp="1"/>
          </p:cNvSpPr>
          <p:nvPr>
            <p:ph type="ftr" sz="quarter" idx="11"/>
          </p:nvPr>
        </p:nvSpPr>
        <p:spPr/>
        <p:txBody>
          <a:bodyPr/>
          <a:lstStyle/>
          <a:p>
            <a:r>
              <a:rPr lang="en-GB"/>
              <a:t>Jake Bretherton 1800231</a:t>
            </a:r>
          </a:p>
        </p:txBody>
      </p:sp>
      <p:pic>
        <p:nvPicPr>
          <p:cNvPr id="7" name="Picture 6">
            <a:extLst>
              <a:ext uri="{FF2B5EF4-FFF2-40B4-BE49-F238E27FC236}">
                <a16:creationId xmlns:a16="http://schemas.microsoft.com/office/drawing/2014/main" id="{5D919D83-24F7-4271-B7E9-DD795A65466E}"/>
              </a:ext>
            </a:extLst>
          </p:cNvPr>
          <p:cNvPicPr>
            <a:picLocks noChangeAspect="1"/>
          </p:cNvPicPr>
          <p:nvPr/>
        </p:nvPicPr>
        <p:blipFill>
          <a:blip r:embed="rId4"/>
          <a:stretch>
            <a:fillRect/>
          </a:stretch>
        </p:blipFill>
        <p:spPr>
          <a:xfrm>
            <a:off x="1431993" y="2519397"/>
            <a:ext cx="8705843" cy="3590855"/>
          </a:xfrm>
          <a:prstGeom prst="rect">
            <a:avLst/>
          </a:prstGeom>
        </p:spPr>
      </p:pic>
      <p:pic>
        <p:nvPicPr>
          <p:cNvPr id="5" name="Audio 4">
            <a:hlinkClick r:id="" action="ppaction://media"/>
            <a:extLst>
              <a:ext uri="{FF2B5EF4-FFF2-40B4-BE49-F238E27FC236}">
                <a16:creationId xmlns:a16="http://schemas.microsoft.com/office/drawing/2014/main" id="{8E9CE69F-A17E-44AF-9AD1-6AD8836F7F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85111145"/>
      </p:ext>
    </p:extLst>
  </p:cSld>
  <p:clrMapOvr>
    <a:masterClrMapping/>
  </p:clrMapOvr>
  <mc:AlternateContent xmlns:mc="http://schemas.openxmlformats.org/markup-compatibility/2006">
    <mc:Choice xmlns:p14="http://schemas.microsoft.com/office/powerpoint/2010/main" Requires="p14">
      <p:transition spd="slow" p14:dur="2000" advTm="25607"/>
    </mc:Choice>
    <mc:Fallback>
      <p:transition spd="slow" advTm="25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846" x="3708400" y="6350000"/>
          <p14:tracePt t="2034" x="4919663" y="6824663"/>
          <p14:tracePt t="2044" x="5327650" y="6807200"/>
          <p14:tracePt t="2050" x="5761038" y="6807200"/>
          <p14:tracePt t="2059" x="6245225" y="6807200"/>
          <p14:tracePt t="2066" x="6737350" y="6807200"/>
          <p14:tracePt t="2076" x="7256463" y="6807200"/>
          <p14:tracePt t="2082" x="7740650" y="6807200"/>
          <p14:tracePt t="2092" x="8207375" y="6807200"/>
          <p14:tracePt t="2098" x="8632825" y="6807200"/>
          <p14:tracePt t="2109" x="9013825" y="6807200"/>
          <p14:tracePt t="2114" x="9363075" y="6789738"/>
          <p14:tracePt t="2123" x="9626600" y="6772275"/>
          <p14:tracePt t="2130" x="9821863" y="6746875"/>
          <p14:tracePt t="2138" x="9983788" y="6721475"/>
          <p14:tracePt t="2146" x="10126663" y="6688138"/>
          <p14:tracePt t="2154" x="10237788" y="6654800"/>
          <p14:tracePt t="2163" x="10331450" y="6619875"/>
          <p14:tracePt t="2170" x="10390188" y="6586538"/>
          <p14:tracePt t="2178" x="10458450" y="6551613"/>
          <p14:tracePt t="2186" x="10509250" y="6526213"/>
          <p14:tracePt t="2195" x="10544175" y="6483350"/>
          <p14:tracePt t="2204" x="10569575" y="6457950"/>
          <p14:tracePt t="2210" x="10585450" y="6450013"/>
          <p14:tracePt t="2218" x="10602913" y="6424613"/>
          <p14:tracePt t="2227" x="10602913" y="6407150"/>
          <p14:tracePt t="2236" x="10620375" y="6391275"/>
          <p14:tracePt t="2243" x="10637838" y="6381750"/>
          <p14:tracePt t="2250" x="10645775" y="6381750"/>
          <p14:tracePt t="2259" x="10645775" y="6365875"/>
          <p14:tracePt t="2267" x="10645775" y="6356350"/>
          <p14:tracePt t="2283" x="10653713" y="6338888"/>
          <p14:tracePt t="2291" x="10663238" y="6323013"/>
          <p14:tracePt t="2308" x="10679113" y="6297613"/>
          <p14:tracePt t="2314" x="10679113" y="6288088"/>
          <p14:tracePt t="2325" x="10696575" y="6280150"/>
          <p14:tracePt t="2333" x="10714038" y="6272213"/>
          <p14:tracePt t="2339" x="10721975" y="6262688"/>
          <p14:tracePt t="2346" x="10721975" y="6254750"/>
          <p14:tracePt t="2354" x="10729913" y="6254750"/>
          <p14:tracePt t="2362" x="10739438" y="6237288"/>
          <p14:tracePt t="2371" x="10739438" y="6229350"/>
          <p14:tracePt t="2379" x="10747375" y="6221413"/>
          <p14:tracePt t="2386" x="10756900" y="6203950"/>
          <p14:tracePt t="2395" x="10790238" y="6178550"/>
          <p14:tracePt t="2403" x="10807700" y="6161088"/>
          <p14:tracePt t="2410" x="10823575" y="6143625"/>
          <p14:tracePt t="2418" x="10858500" y="6092825"/>
          <p14:tracePt t="2427" x="10883900" y="6067425"/>
          <p14:tracePt t="2435" x="10917238" y="6016625"/>
          <p14:tracePt t="2443" x="10942638" y="5991225"/>
          <p14:tracePt t="2450" x="10952163" y="5973763"/>
          <p14:tracePt t="2460" x="10985500" y="5932488"/>
          <p14:tracePt t="2466" x="11010900" y="5897563"/>
          <p14:tracePt t="2476" x="11036300" y="5864225"/>
          <p14:tracePt t="2482" x="11079163" y="5813425"/>
          <p14:tracePt t="2491" x="11104563" y="5770563"/>
          <p14:tracePt t="2498" x="11122025" y="5735638"/>
          <p14:tracePt t="2507" x="11147425" y="5702300"/>
          <p14:tracePt t="2514" x="11172825" y="5668963"/>
          <p14:tracePt t="2523" x="11172825" y="5651500"/>
          <p14:tracePt t="2530" x="11172825" y="5634038"/>
          <p14:tracePt t="2538" x="11172825" y="5626100"/>
          <p14:tracePt t="2546" x="11172825" y="5616575"/>
          <p14:tracePt t="2554" x="11172825" y="5608638"/>
          <p14:tracePt t="4143" x="11137900" y="5608638"/>
          <p14:tracePt t="4152" x="11129963" y="5608638"/>
          <p14:tracePt t="4159" x="11096625" y="5616575"/>
          <p14:tracePt t="4166" x="11053763" y="5616575"/>
          <p14:tracePt t="4176" x="11028363" y="5626100"/>
          <p14:tracePt t="4183" x="11010900" y="5626100"/>
          <p14:tracePt t="4192" x="11002963" y="5634038"/>
          <p14:tracePt t="4198" x="10968038" y="5641975"/>
          <p14:tracePt t="4207" x="10942638" y="5651500"/>
          <p14:tracePt t="4215" x="10909300" y="5668963"/>
          <p14:tracePt t="4224" x="10891838" y="5668963"/>
          <p14:tracePt t="4230" x="10874375" y="5676900"/>
          <p14:tracePt t="4240" x="10841038" y="5684838"/>
          <p14:tracePt t="4247" x="10807700" y="5684838"/>
          <p14:tracePt t="4255" x="10790238" y="5694363"/>
          <p14:tracePt t="4262" x="10790238" y="5702300"/>
          <p14:tracePt t="4270" x="10747375" y="5702300"/>
          <p14:tracePt t="4286" x="10721975" y="5710238"/>
          <p14:tracePt t="4295" x="10696575" y="5710238"/>
          <p14:tracePt t="4303" x="10679113" y="5710238"/>
          <p14:tracePt t="4310" x="10653713" y="5710238"/>
          <p14:tracePt t="4318" x="10620375" y="5710238"/>
          <p14:tracePt t="4327" x="10594975" y="5710238"/>
          <p14:tracePt t="4334" x="10552113" y="5710238"/>
          <p14:tracePt t="4342" x="10526713" y="5710238"/>
          <p14:tracePt t="4351" x="10493375" y="5710238"/>
          <p14:tracePt t="4359" x="10475913" y="5710238"/>
          <p14:tracePt t="4366" x="10442575" y="5710238"/>
          <p14:tracePt t="4375" x="10399713" y="5710238"/>
          <p14:tracePt t="4383" x="10339388" y="5710238"/>
          <p14:tracePt t="4392" x="10271125" y="5710238"/>
          <p14:tracePt t="4399" x="10194925" y="5710238"/>
          <p14:tracePt t="4407" x="10136188" y="5702300"/>
          <p14:tracePt t="4415" x="10075863" y="5694363"/>
          <p14:tracePt t="4423" x="10017125" y="5676900"/>
          <p14:tracePt t="4431" x="9956800" y="5668963"/>
          <p14:tracePt t="4440" x="9915525" y="5659438"/>
          <p14:tracePt t="4449" x="9898063" y="5651500"/>
          <p14:tracePt t="4455" x="9880600" y="5651500"/>
          <p14:tracePt t="4470" x="9864725" y="5641975"/>
          <p14:tracePt t="4478" x="9847263" y="5634038"/>
          <p14:tracePt t="4494" x="9847263" y="5608638"/>
          <p14:tracePt t="4502" x="9847263" y="5600700"/>
          <p14:tracePt t="4510" x="9847263" y="5575300"/>
          <p14:tracePt t="4518" x="9847263" y="5532438"/>
          <p14:tracePt t="4526" x="9847263" y="5507038"/>
          <p14:tracePt t="4536" x="9847263" y="5489575"/>
          <p14:tracePt t="4544" x="9847263" y="5456238"/>
          <p14:tracePt t="4551" x="9847263" y="5430838"/>
          <p14:tracePt t="4560" x="9855200" y="5395913"/>
          <p14:tracePt t="4567" x="9864725" y="5370513"/>
          <p14:tracePt t="4576" x="9864725" y="5337175"/>
          <p14:tracePt t="4582" x="9864725" y="5294313"/>
          <p14:tracePt t="4591" x="9864725" y="5260975"/>
          <p14:tracePt t="4599" x="9864725" y="5226050"/>
          <p14:tracePt t="4608" x="9864725" y="5183188"/>
          <p14:tracePt t="4615" x="9864725" y="5175250"/>
          <p14:tracePt t="4624" x="9864725" y="5149850"/>
          <p14:tracePt t="4630" x="9864725" y="5132388"/>
          <p14:tracePt t="4641" x="9864725" y="5124450"/>
          <p14:tracePt t="4647" x="9864725" y="5116513"/>
          <p14:tracePt t="4955" x="9864725" y="5106988"/>
          <p14:tracePt t="4970" x="9839325" y="5106988"/>
          <p14:tracePt t="4978" x="9812338" y="5106988"/>
          <p14:tracePt t="4986" x="9786938" y="5106988"/>
          <p14:tracePt t="4994" x="9745663" y="5081588"/>
          <p14:tracePt t="5002" x="9677400" y="5056188"/>
          <p14:tracePt t="5010" x="9626600" y="5022850"/>
          <p14:tracePt t="5018" x="9566275" y="4997450"/>
          <p14:tracePt t="5026" x="9515475" y="4954588"/>
          <p14:tracePt t="5034" x="9464675" y="4911725"/>
          <p14:tracePt t="5042" x="9413875" y="4868863"/>
          <p14:tracePt t="5052" x="9380538" y="4835525"/>
          <p14:tracePt t="5062" x="9345613" y="4792663"/>
          <p14:tracePt t="5067" x="9320213" y="4759325"/>
          <p14:tracePt t="5076" x="9302750" y="4724400"/>
          <p14:tracePt t="5083" x="9286875" y="4699000"/>
          <p14:tracePt t="5091" x="9277350" y="4665663"/>
          <p14:tracePt t="5099" x="9269413" y="4630738"/>
          <p14:tracePt t="5108" x="9251950" y="4614863"/>
          <p14:tracePt t="5114" x="9244013" y="4589463"/>
          <p14:tracePt t="5124" x="9236075" y="4564063"/>
          <p14:tracePt t="5130" x="9236075" y="4538663"/>
          <p14:tracePt t="5141" x="9226550" y="4503738"/>
          <p14:tracePt t="5147" x="9218613" y="4495800"/>
          <p14:tracePt t="5156" x="9201150" y="4460875"/>
          <p14:tracePt t="5162" x="9175750" y="4435475"/>
          <p14:tracePt t="5170" x="9142413" y="4384675"/>
          <p14:tracePt t="5178" x="9132888" y="4368800"/>
          <p14:tracePt t="5187" x="9107488" y="4341813"/>
          <p14:tracePt t="5195" x="9074150" y="4308475"/>
          <p14:tracePt t="5202" x="9064625" y="4283075"/>
          <p14:tracePt t="5210" x="9023350" y="4257675"/>
          <p14:tracePt t="5220" x="9005888" y="4224338"/>
          <p14:tracePt t="5226" x="9005888" y="4206875"/>
          <p14:tracePt t="5234" x="8988425" y="4181475"/>
          <p14:tracePt t="5242" x="8980488" y="4164013"/>
          <p14:tracePt t="5252" x="8972550" y="4146550"/>
          <p14:tracePt t="5258" x="8955088" y="4121150"/>
          <p14:tracePt t="5266" x="8955088" y="4087813"/>
          <p14:tracePt t="5275" x="8955088" y="4079875"/>
          <p14:tracePt t="5282" x="8955088" y="4062413"/>
          <p14:tracePt t="5291" x="8955088" y="4052888"/>
          <p14:tracePt t="5299" x="8955088" y="4037013"/>
          <p14:tracePt t="5308" x="8955088" y="4027488"/>
          <p14:tracePt t="5324" x="8972550" y="4011613"/>
          <p14:tracePt t="5330" x="8980488" y="4002088"/>
          <p14:tracePt t="5341" x="8988425" y="3994150"/>
          <p14:tracePt t="5346" x="8988425" y="3986213"/>
          <p14:tracePt t="5357" x="9005888" y="3986213"/>
          <p14:tracePt t="5362" x="9013825" y="3976688"/>
          <p14:tracePt t="5370" x="9023350" y="3976688"/>
          <p14:tracePt t="5378" x="9048750" y="3968750"/>
          <p14:tracePt t="5394" x="9064625" y="3960813"/>
          <p14:tracePt t="5402" x="9082088" y="3951288"/>
          <p14:tracePt t="5410" x="9091613" y="3943350"/>
          <p14:tracePt t="5418" x="9099550" y="3935413"/>
          <p14:tracePt t="5435" x="9107488" y="3935413"/>
          <p14:tracePt t="5467" x="9124950" y="3935413"/>
          <p14:tracePt t="5475" x="9132888" y="3935413"/>
          <p14:tracePt t="5596" x="9142413" y="3925888"/>
          <p14:tracePt t="5611" x="9142413" y="3917950"/>
          <p14:tracePt t="5619" x="9142413" y="3908425"/>
          <p14:tracePt t="5627" x="9150350" y="3900488"/>
          <p14:tracePt t="5635" x="9150350" y="3892550"/>
          <p14:tracePt t="5650" x="9158288" y="3867150"/>
          <p14:tracePt t="5659" x="9158288" y="3857625"/>
          <p14:tracePt t="5668" x="9158288" y="3849688"/>
          <p14:tracePt t="5675" x="9158288" y="3832225"/>
          <p14:tracePt t="5683" x="9158288" y="3824288"/>
          <p14:tracePt t="5691" x="9158288" y="3806825"/>
          <p14:tracePt t="5698" x="9158288" y="3798888"/>
          <p14:tracePt t="5707" x="9158288" y="3781425"/>
          <p14:tracePt t="5714" x="9167813" y="3756025"/>
          <p14:tracePt t="5723" x="9167813" y="3748088"/>
          <p14:tracePt t="5740" x="9167813" y="3738563"/>
          <p14:tracePt t="5748" x="9167813" y="3730625"/>
          <p14:tracePt t="5915" x="9193213" y="3722688"/>
          <p14:tracePt t="5924" x="9201150" y="3722688"/>
          <p14:tracePt t="5930" x="9209088" y="3722688"/>
          <p14:tracePt t="5939" x="9244013" y="3730625"/>
          <p14:tracePt t="5957" x="9286875" y="3730625"/>
          <p14:tracePt t="5963" x="9312275" y="3738563"/>
          <p14:tracePt t="5970" x="9337675" y="3756025"/>
          <p14:tracePt t="5979" x="9353550" y="3756025"/>
          <p14:tracePt t="5986" x="9363075" y="3756025"/>
          <p14:tracePt t="6204" x="9371013" y="3756025"/>
          <p14:tracePt t="6235" x="9363075" y="3756025"/>
          <p14:tracePt t="6242" x="9353550" y="3756025"/>
          <p14:tracePt t="6250" x="9328150" y="3756025"/>
          <p14:tracePt t="6267" x="9312275" y="3756025"/>
          <p14:tracePt t="6275" x="9302750" y="3756025"/>
          <p14:tracePt t="6283" x="9294813" y="3756025"/>
          <p14:tracePt t="6291" x="9277350" y="3756025"/>
          <p14:tracePt t="6307" x="9261475" y="3756025"/>
          <p14:tracePt t="6315" x="9251950" y="3756025"/>
          <p14:tracePt t="6324" x="9236075" y="3756025"/>
          <p14:tracePt t="6331" x="9209088" y="3756025"/>
          <p14:tracePt t="6340" x="9193213" y="3756025"/>
          <p14:tracePt t="6346" x="9175750" y="3756025"/>
          <p14:tracePt t="6356" x="9150350" y="3756025"/>
          <p14:tracePt t="6363" x="9142413" y="3756025"/>
          <p14:tracePt t="6371" x="9124950" y="3756025"/>
          <p14:tracePt t="6378" x="9082088" y="3763963"/>
          <p14:tracePt t="6387" x="9056688" y="3763963"/>
          <p14:tracePt t="6394" x="9039225" y="3763963"/>
          <p14:tracePt t="6402" x="9005888" y="3773488"/>
          <p14:tracePt t="6410" x="8980488" y="3773488"/>
          <p14:tracePt t="6419" x="8955088" y="3773488"/>
          <p14:tracePt t="6426" x="8937625" y="3773488"/>
          <p14:tracePt t="6434" x="8921750" y="3773488"/>
          <p14:tracePt t="6443" x="8912225" y="3773488"/>
          <p14:tracePt t="6522" x="8904288" y="3763963"/>
          <p14:tracePt t="6539" x="8904288" y="3756025"/>
          <p14:tracePt t="6548" x="8912225" y="3738563"/>
          <p14:tracePt t="6557" x="8937625" y="3730625"/>
          <p14:tracePt t="6563" x="8947150" y="3730625"/>
          <p14:tracePt t="6571" x="8947150" y="3722688"/>
          <p14:tracePt t="6579" x="8955088" y="3713163"/>
          <p14:tracePt t="6587" x="8972550" y="3705225"/>
          <p14:tracePt t="6595" x="8972550" y="3697288"/>
          <p14:tracePt t="7549" x="8963025" y="3713163"/>
          <p14:tracePt t="7555" x="8937625" y="3756025"/>
          <p14:tracePt t="7566" x="8894763" y="3790950"/>
          <p14:tracePt t="7574" x="8869363" y="3824288"/>
          <p14:tracePt t="7582" x="8843963" y="3849688"/>
          <p14:tracePt t="7591" x="8818563" y="3867150"/>
          <p14:tracePt t="7598" x="8810625" y="3875088"/>
          <p14:tracePt t="7607" x="8785225" y="3892550"/>
          <p14:tracePt t="7615" x="8777288" y="3892550"/>
          <p14:tracePt t="7624" x="8750300" y="3908425"/>
          <p14:tracePt t="7630" x="8734425" y="3908425"/>
          <p14:tracePt t="7639" x="8699500" y="3917950"/>
          <p14:tracePt t="7646" x="8648700" y="3943350"/>
          <p14:tracePt t="7656" x="8632825" y="3951288"/>
          <p14:tracePt t="7662" x="8597900" y="3960813"/>
          <p14:tracePt t="7672" x="8572500" y="3960813"/>
          <p14:tracePt t="7678" x="8539163" y="3968750"/>
          <p14:tracePt t="7688" x="8496300" y="3986213"/>
          <p14:tracePt t="7695" x="8445500" y="4002088"/>
          <p14:tracePt t="7704" x="8402638" y="4011613"/>
          <p14:tracePt t="7711" x="8351838" y="4027488"/>
          <p14:tracePt t="7718" x="8318500" y="4044950"/>
          <p14:tracePt t="7727" x="8301038" y="4052888"/>
          <p14:tracePt t="7734" x="8275638" y="4070350"/>
          <p14:tracePt t="7743" x="8266113" y="4070350"/>
          <p14:tracePt t="7750" x="8240713" y="4087813"/>
          <p14:tracePt t="7758" x="8215313" y="4095750"/>
          <p14:tracePt t="7775" x="8189913" y="4113213"/>
          <p14:tracePt t="7782" x="8181975" y="4121150"/>
          <p14:tracePt t="7791" x="8174038" y="4130675"/>
          <p14:tracePt t="7799" x="8139113" y="4146550"/>
          <p14:tracePt t="7807" x="8131175" y="4146550"/>
          <p14:tracePt t="7815" x="8113713" y="4164013"/>
          <p14:tracePt t="7825" x="8105775" y="4181475"/>
          <p14:tracePt t="7830" x="8096250" y="4181475"/>
          <p14:tracePt t="7840" x="8062913" y="4197350"/>
          <p14:tracePt t="7846" x="8062913" y="4206875"/>
          <p14:tracePt t="7856" x="8045450" y="4224338"/>
          <p14:tracePt t="7863" x="8029575" y="4232275"/>
          <p14:tracePt t="7872" x="8012113" y="4249738"/>
          <p14:tracePt t="7878" x="7986713" y="4265613"/>
          <p14:tracePt t="7887" x="7969250" y="4291013"/>
          <p14:tracePt t="7894" x="7943850" y="4300538"/>
          <p14:tracePt t="7903" x="7918450" y="4316413"/>
          <p14:tracePt t="7918" x="7875588" y="4333875"/>
          <p14:tracePt t="7926" x="7867650" y="4341813"/>
          <p14:tracePt t="7935" x="7850188" y="4359275"/>
          <p14:tracePt t="7957" x="7816850" y="4359275"/>
          <p14:tracePt t="7958" x="7781925" y="4376738"/>
          <p14:tracePt t="7966" x="7766050" y="4376738"/>
          <p14:tracePt t="7975" x="7723188" y="4384675"/>
          <p14:tracePt t="7982" x="7688263" y="4384675"/>
          <p14:tracePt t="7991" x="7662863" y="4384675"/>
          <p14:tracePt t="7998" x="7621588" y="4394200"/>
          <p14:tracePt t="8007" x="7578725" y="4394200"/>
          <p14:tracePt t="8014" x="7535863" y="4394200"/>
          <p14:tracePt t="8025" x="7493000" y="4402138"/>
          <p14:tracePt t="8031" x="7459663" y="4402138"/>
          <p14:tracePt t="8040" x="7426325" y="4402138"/>
          <p14:tracePt t="8047" x="7408863" y="4402138"/>
          <p14:tracePt t="8056" x="7391400" y="4410075"/>
          <p14:tracePt t="8062" x="7366000" y="4410075"/>
          <p14:tracePt t="8072" x="7348538" y="4419600"/>
          <p14:tracePt t="8087" x="7340600" y="4419600"/>
          <p14:tracePt t="8094" x="7332663" y="4427538"/>
          <p14:tracePt t="8102" x="7323138" y="4435475"/>
          <p14:tracePt t="8126" x="7323138" y="4445000"/>
          <p14:tracePt t="8142" x="7307263" y="4445000"/>
          <p14:tracePt t="8150" x="7297738" y="4445000"/>
          <p14:tracePt t="8335" x="7307263" y="4445000"/>
          <p14:tracePt t="8342" x="7332663" y="4427538"/>
          <p14:tracePt t="8350" x="7358063" y="4419600"/>
          <p14:tracePt t="8358" x="7400925" y="4410075"/>
          <p14:tracePt t="8366" x="7426325" y="4402138"/>
          <p14:tracePt t="8374" x="7467600" y="4384675"/>
          <p14:tracePt t="8382" x="7510463" y="4359275"/>
          <p14:tracePt t="8390" x="7578725" y="4341813"/>
          <p14:tracePt t="8399" x="7637463" y="4308475"/>
          <p14:tracePt t="8407" x="7697788" y="4291013"/>
          <p14:tracePt t="8414" x="7773988" y="4265613"/>
          <p14:tracePt t="8424" x="7850188" y="4249738"/>
          <p14:tracePt t="8430" x="7910513" y="4232275"/>
          <p14:tracePt t="8440" x="7969250" y="4206875"/>
          <p14:tracePt t="8447" x="8020050" y="4189413"/>
          <p14:tracePt t="8455" x="8062913" y="4171950"/>
          <p14:tracePt t="8462" x="8113713" y="4146550"/>
          <p14:tracePt t="8472" x="8174038" y="4130675"/>
          <p14:tracePt t="8478" x="8240713" y="4113213"/>
          <p14:tracePt t="8489" x="8283575" y="4087813"/>
          <p14:tracePt t="8494" x="8334375" y="4070350"/>
          <p14:tracePt t="8503" x="8377238" y="4052888"/>
          <p14:tracePt t="8510" x="8428038" y="4027488"/>
          <p14:tracePt t="8518" x="8478838" y="4011613"/>
          <p14:tracePt t="8526" x="8521700" y="3994150"/>
          <p14:tracePt t="8536" x="8539163" y="3986213"/>
          <p14:tracePt t="8545" x="8564563" y="3960813"/>
          <p14:tracePt t="8552" x="8597900" y="3951288"/>
          <p14:tracePt t="8560" x="8623300" y="3943350"/>
          <p14:tracePt t="8566" x="8640763" y="3925888"/>
          <p14:tracePt t="8576" x="8658225" y="3925888"/>
          <p14:tracePt t="8584" x="8674100" y="3917950"/>
          <p14:tracePt t="8592" x="8683625" y="3917950"/>
          <p14:tracePt t="8623" x="8683625" y="3908425"/>
          <p14:tracePt t="8670" x="8658225" y="3908425"/>
          <p14:tracePt t="8678" x="8605838" y="3925888"/>
          <p14:tracePt t="8688" x="8580438" y="3935413"/>
          <p14:tracePt t="8695" x="8539163" y="3951288"/>
          <p14:tracePt t="8702" x="8453438" y="3976688"/>
          <p14:tracePt t="8710" x="8334375" y="4011613"/>
          <p14:tracePt t="8719" x="8207375" y="4044950"/>
          <p14:tracePt t="8726" x="8062913" y="4095750"/>
          <p14:tracePt t="8734" x="7910513" y="4146550"/>
          <p14:tracePt t="8743" x="7731125" y="4197350"/>
          <p14:tracePt t="8751" x="7578725" y="4249738"/>
          <p14:tracePt t="8759" x="7434263" y="4300538"/>
          <p14:tracePt t="8766" x="7297738" y="4351338"/>
          <p14:tracePt t="8775" x="7170738" y="4394200"/>
          <p14:tracePt t="8783" x="7051675" y="4427538"/>
          <p14:tracePt t="8791" x="6950075" y="4460875"/>
          <p14:tracePt t="8799" x="6864350" y="4495800"/>
          <p14:tracePt t="8807" x="6788150" y="4529138"/>
          <p14:tracePt t="8814" x="6711950" y="4564063"/>
          <p14:tracePt t="8823" x="6643688" y="4597400"/>
          <p14:tracePt t="8831" x="6600825" y="4614863"/>
          <p14:tracePt t="8841" x="6592888" y="4622800"/>
          <p14:tracePt t="8848" x="6584950" y="4622800"/>
          <p14:tracePt t="8857" x="6575425" y="4622800"/>
          <p14:tracePt t="8863" x="6559550" y="4630738"/>
          <p14:tracePt t="8926" x="6542088" y="4640263"/>
          <p14:tracePt t="8935" x="6534150" y="4640263"/>
          <p14:tracePt t="8942" x="6524625" y="4640263"/>
          <p14:tracePt t="8955" x="6516688" y="4640263"/>
          <p14:tracePt t="9079" x="6524625" y="4630738"/>
          <p14:tracePt t="9087" x="6542088" y="4622800"/>
          <p14:tracePt t="9095" x="6592888" y="4605338"/>
          <p14:tracePt t="9102" x="6635750" y="4597400"/>
          <p14:tracePt t="9110" x="6669088" y="4589463"/>
          <p14:tracePt t="9118" x="6694488" y="4572000"/>
          <p14:tracePt t="9126" x="6737350" y="4564063"/>
          <p14:tracePt t="9134" x="6762750" y="4554538"/>
          <p14:tracePt t="9143" x="6797675" y="4538663"/>
          <p14:tracePt t="9150" x="6831013" y="4529138"/>
          <p14:tracePt t="9158" x="6848475" y="4521200"/>
          <p14:tracePt t="9167" x="6881813" y="4513263"/>
          <p14:tracePt t="9174" x="6899275" y="4503738"/>
          <p14:tracePt t="9182" x="6915150" y="4495800"/>
          <p14:tracePt t="9191" x="6924675" y="4486275"/>
          <p14:tracePt t="9287" x="6873875" y="4495800"/>
          <p14:tracePt t="9295" x="6856413" y="4495800"/>
          <p14:tracePt t="9302" x="6823075" y="4503738"/>
          <p14:tracePt t="9311" x="6770688" y="4513263"/>
          <p14:tracePt t="9321" x="6729413" y="4521200"/>
          <p14:tracePt t="9330" x="6678613" y="4546600"/>
          <p14:tracePt t="9344" x="6661150" y="4546600"/>
          <p14:tracePt t="9351" x="6653213" y="4546600"/>
          <p14:tracePt t="9359" x="6653213" y="4554538"/>
          <p14:tracePt t="9423" x="6661150" y="4554538"/>
          <p14:tracePt t="9430" x="6669088" y="4554538"/>
          <p14:tracePt t="9439" x="6704013" y="4554538"/>
          <p14:tracePt t="9446" x="6719888" y="4554538"/>
          <p14:tracePt t="9456" x="6737350" y="4554538"/>
          <p14:tracePt t="9462" x="6770688" y="4554538"/>
          <p14:tracePt t="9473" x="6823075" y="4546600"/>
          <p14:tracePt t="9479" x="6838950" y="4546600"/>
          <p14:tracePt t="9489" x="6856413" y="4538663"/>
          <p14:tracePt t="9494" x="6873875" y="4538663"/>
          <p14:tracePt t="9503" x="6881813" y="4529138"/>
          <p14:tracePt t="9510" x="6889750" y="4529138"/>
          <p14:tracePt t="9582" x="6864350" y="4538663"/>
          <p14:tracePt t="9590" x="6838950" y="4538663"/>
          <p14:tracePt t="9598" x="6797675" y="4546600"/>
          <p14:tracePt t="9606" x="6770688" y="4554538"/>
          <p14:tracePt t="9615" x="6737350" y="4572000"/>
          <p14:tracePt t="9623" x="6694488" y="4579938"/>
          <p14:tracePt t="9633" x="6643688" y="4589463"/>
          <p14:tracePt t="9640" x="6618288" y="4597400"/>
          <p14:tracePt t="9646" x="6575425" y="4614863"/>
          <p14:tracePt t="9656" x="6550025" y="4622800"/>
          <p14:tracePt t="9663" x="6534150" y="4630738"/>
          <p14:tracePt t="9670" x="6524625" y="4630738"/>
          <p14:tracePt t="9864" x="6534150" y="4630738"/>
          <p14:tracePt t="10351" x="6559550" y="4630738"/>
          <p14:tracePt t="10359" x="6567488" y="4630738"/>
          <p14:tracePt t="10366" x="6592888" y="4630738"/>
          <p14:tracePt t="10374" x="6600825" y="4630738"/>
          <p14:tracePt t="10383" x="6610350" y="4622800"/>
          <p14:tracePt t="10390" x="6618288" y="4622800"/>
          <p14:tracePt t="10494" x="6610350" y="4622800"/>
          <p14:tracePt t="10503" x="6575425" y="4622800"/>
          <p14:tracePt t="10510" x="6559550" y="4622800"/>
          <p14:tracePt t="10519" x="6550025" y="4622800"/>
          <p14:tracePt t="10527" x="6534150" y="4622800"/>
          <p14:tracePt t="10534" x="6524625" y="4622800"/>
          <p14:tracePt t="10559" x="6508750" y="4622800"/>
          <p14:tracePt t="10566" x="6499225" y="4622800"/>
          <p14:tracePt t="10591" x="6483350" y="4622800"/>
          <p14:tracePt t="10598" x="6473825" y="4622800"/>
          <p14:tracePt t="10619" x="6465888" y="4614863"/>
          <p14:tracePt t="10627" x="6456363" y="4605338"/>
          <p14:tracePt t="10675" x="6440488" y="4597400"/>
          <p14:tracePt t="10682" x="6430963" y="4597400"/>
          <p14:tracePt t="10698" x="6423025" y="4589463"/>
          <p14:tracePt t="10706" x="6415088" y="4589463"/>
          <p14:tracePt t="10714" x="6405563" y="4572000"/>
          <p14:tracePt t="10723" x="6397625" y="4572000"/>
          <p14:tracePt t="10731" x="6389688" y="4572000"/>
          <p14:tracePt t="10739" x="6372225" y="4554538"/>
          <p14:tracePt t="10746" x="6354763" y="4546600"/>
          <p14:tracePt t="10756" x="6354763" y="4538663"/>
          <p14:tracePt t="10762" x="6354763" y="4529138"/>
          <p14:tracePt t="10771" x="6346825" y="4513263"/>
          <p14:tracePt t="10778" x="6346825" y="4503738"/>
          <p14:tracePt t="10788" x="6338888" y="4495800"/>
          <p14:tracePt t="10794" x="6338888" y="4486275"/>
          <p14:tracePt t="10804" x="6338888" y="4478338"/>
          <p14:tracePt t="10811" x="6338888" y="4470400"/>
          <p14:tracePt t="10819" x="6338888" y="4452938"/>
          <p14:tracePt t="10827" x="6338888" y="4445000"/>
          <p14:tracePt t="10834" x="6338888" y="4435475"/>
          <p14:tracePt t="11027" x="6338888" y="4427538"/>
          <p14:tracePt t="11034" x="6311900" y="4419600"/>
          <p14:tracePt t="11058" x="6303963" y="4419600"/>
          <p14:tracePt t="11075" x="6296025" y="4410075"/>
          <p14:tracePt t="11234" x="6296025" y="4427538"/>
          <p14:tracePt t="11243" x="6311900" y="4427538"/>
          <p14:tracePt t="11250" x="6329363" y="4435475"/>
          <p14:tracePt t="11259" x="6338888" y="4435475"/>
          <p14:tracePt t="11266" x="6354763" y="4445000"/>
          <p14:tracePt t="11274" x="6372225" y="4452938"/>
          <p14:tracePt t="11282" x="6380163" y="4460875"/>
          <p14:tracePt t="11298" x="6397625" y="4470400"/>
          <p14:tracePt t="11314" x="6405563" y="4470400"/>
          <p14:tracePt t="11330" x="6415088" y="4470400"/>
          <p14:tracePt t="11346" x="6423025" y="4470400"/>
          <p14:tracePt t="11356" x="6440488" y="4478338"/>
          <p14:tracePt t="11378" x="6440488" y="4486275"/>
          <p14:tracePt t="11394" x="6448425" y="4486275"/>
          <p14:tracePt t="11410" x="6456363" y="4495800"/>
          <p14:tracePt t="11491" x="6465888" y="4495800"/>
          <p14:tracePt t="11506" x="6473825" y="4495800"/>
          <p14:tracePt t="11518" x="6508750" y="4495800"/>
          <p14:tracePt t="11524" x="6516688" y="4495800"/>
          <p14:tracePt t="11531" x="6534150" y="4495800"/>
          <p14:tracePt t="11539" x="6575425" y="4495800"/>
          <p14:tracePt t="11547" x="6610350" y="4495800"/>
          <p14:tracePt t="11555" x="6643688" y="4495800"/>
          <p14:tracePt t="11562" x="6661150" y="4495800"/>
          <p14:tracePt t="11572" x="6686550" y="4495800"/>
          <p14:tracePt t="11580" x="6711950" y="4495800"/>
          <p14:tracePt t="11588" x="6754813" y="4495800"/>
          <p14:tracePt t="11595" x="6797675" y="4495800"/>
          <p14:tracePt t="11605" x="6838950" y="4486275"/>
          <p14:tracePt t="11611" x="6889750" y="4478338"/>
          <p14:tracePt t="11621" x="6932613" y="4460875"/>
          <p14:tracePt t="11627" x="6992938" y="4445000"/>
          <p14:tracePt t="11635" x="7043738" y="4410075"/>
          <p14:tracePt t="11642" x="7059613" y="4402138"/>
          <p14:tracePt t="11650" x="7085013" y="4394200"/>
          <p14:tracePt t="11658" x="7127875" y="4376738"/>
          <p14:tracePt t="11666" x="7162800" y="4359275"/>
          <p14:tracePt t="11674" x="7213600" y="4333875"/>
          <p14:tracePt t="11682" x="7246938" y="4316413"/>
          <p14:tracePt t="11691" x="7297738" y="4291013"/>
          <p14:tracePt t="11699" x="7332663" y="4275138"/>
          <p14:tracePt t="11706" x="7366000" y="4257675"/>
          <p14:tracePt t="11715" x="7400925" y="4240213"/>
          <p14:tracePt t="11723" x="7416800" y="4232275"/>
          <p14:tracePt t="11730" x="7459663" y="4224338"/>
          <p14:tracePt t="11739" x="7485063" y="4214813"/>
          <p14:tracePt t="11755" x="7518400" y="4206875"/>
          <p14:tracePt t="11763" x="7527925" y="4206875"/>
          <p14:tracePt t="11772" x="7545388" y="4181475"/>
          <p14:tracePt t="11780" x="7578725" y="4171950"/>
          <p14:tracePt t="11789" x="7596188" y="4164013"/>
          <p14:tracePt t="11796" x="7612063" y="4156075"/>
          <p14:tracePt t="11805" x="7654925" y="4138613"/>
          <p14:tracePt t="11811" x="7680325" y="4121150"/>
          <p14:tracePt t="11821" x="7705725" y="4113213"/>
          <p14:tracePt t="11826" x="7748588" y="4095750"/>
          <p14:tracePt t="11835" x="7781925" y="4079875"/>
          <p14:tracePt t="11842" x="7799388" y="4070350"/>
          <p14:tracePt t="11850" x="7824788" y="4052888"/>
          <p14:tracePt t="11858" x="7859713" y="4037013"/>
          <p14:tracePt t="11866" x="7893050" y="4027488"/>
          <p14:tracePt t="11874" x="7926388" y="4019550"/>
          <p14:tracePt t="11882" x="7961313" y="4002088"/>
          <p14:tracePt t="11890" x="7994650" y="3986213"/>
          <p14:tracePt t="11898" x="8029575" y="3976688"/>
          <p14:tracePt t="11906" x="8062913" y="3968750"/>
          <p14:tracePt t="11914" x="8088313" y="3960813"/>
          <p14:tracePt t="11922" x="8113713" y="3951288"/>
          <p14:tracePt t="11930" x="8131175" y="3943350"/>
          <p14:tracePt t="11955" x="8199438" y="3900488"/>
          <p14:tracePt t="11962" x="8215313" y="3892550"/>
          <p14:tracePt t="11972" x="8240713" y="3883025"/>
          <p14:tracePt t="11978" x="8258175" y="3883025"/>
          <p14:tracePt t="11988" x="8291513" y="3867150"/>
          <p14:tracePt t="11994" x="8301038" y="3867150"/>
          <p14:tracePt t="12004" x="8318500" y="3857625"/>
          <p14:tracePt t="12011" x="8334375" y="3849688"/>
          <p14:tracePt t="12020" x="8351838" y="3841750"/>
          <p14:tracePt t="12026" x="8359775" y="3832225"/>
          <p14:tracePt t="12035" x="8385175" y="3824288"/>
          <p14:tracePt t="12044" x="8394700" y="3816350"/>
          <p14:tracePt t="12050" x="8420100" y="3816350"/>
          <p14:tracePt t="12058" x="8445500" y="3790950"/>
          <p14:tracePt t="12066" x="8453438" y="3781425"/>
          <p14:tracePt t="12075" x="8488363" y="3773488"/>
          <p14:tracePt t="12082" x="8504238" y="3773488"/>
          <p14:tracePt t="12091" x="8521700" y="3756025"/>
          <p14:tracePt t="12099" x="8539163" y="3748088"/>
          <p14:tracePt t="12107" x="8555038" y="3748088"/>
          <p14:tracePt t="12114" x="8572500" y="3748088"/>
          <p14:tracePt t="12130" x="8580438" y="3748088"/>
          <p14:tracePt t="12139" x="8597900" y="3738563"/>
          <p14:tracePt t="12155" x="8623300" y="3738563"/>
          <p14:tracePt t="12172" x="8640763" y="3730625"/>
          <p14:tracePt t="12178" x="8648700" y="3730625"/>
          <p14:tracePt t="12188" x="8658225" y="3730625"/>
          <p14:tracePt t="12194" x="8683625" y="3730625"/>
          <p14:tracePt t="12204" x="8691563" y="3730625"/>
          <p14:tracePt t="12210" x="8724900" y="3722688"/>
          <p14:tracePt t="12220" x="8734425" y="3722688"/>
          <p14:tracePt t="12227" x="8750300" y="3713163"/>
          <p14:tracePt t="12234" x="8759825" y="3713163"/>
          <p14:tracePt t="12242" x="8777288" y="3713163"/>
          <p14:tracePt t="12251" x="8793163" y="3705225"/>
          <p14:tracePt t="12258" x="8810625" y="3705225"/>
          <p14:tracePt t="12266" x="8828088" y="3705225"/>
          <p14:tracePt t="12274" x="8836025" y="3697288"/>
          <p14:tracePt t="12283" x="8843963" y="3697288"/>
          <p14:tracePt t="12291" x="8853488" y="3697288"/>
          <p14:tracePt t="12436" x="8843963" y="3697288"/>
          <p14:tracePt t="12443" x="8828088" y="3697288"/>
          <p14:tracePt t="12452" x="8818563" y="3697288"/>
          <p14:tracePt t="12467" x="8810625" y="3705225"/>
          <p14:tracePt t="12483" x="8793163" y="3713163"/>
          <p14:tracePt t="12491" x="8785225" y="3713163"/>
          <p14:tracePt t="12499" x="8785225" y="3722688"/>
          <p14:tracePt t="12507" x="8777288" y="3722688"/>
          <p14:tracePt t="12515" x="8759825" y="3730625"/>
          <p14:tracePt t="12522" x="8750300" y="3748088"/>
          <p14:tracePt t="12530" x="8734425" y="3763963"/>
          <p14:tracePt t="12539" x="8716963" y="3773488"/>
          <p14:tracePt t="12547" x="8683625" y="3790950"/>
          <p14:tracePt t="12555" x="8666163" y="3798888"/>
          <p14:tracePt t="12562" x="8648700" y="3806825"/>
          <p14:tracePt t="12572" x="8623300" y="3824288"/>
          <p14:tracePt t="12578" x="8597900" y="3841750"/>
          <p14:tracePt t="12588" x="8555038" y="3857625"/>
          <p14:tracePt t="12594" x="8521700" y="3867150"/>
          <p14:tracePt t="12604" x="8488363" y="3883025"/>
          <p14:tracePt t="12610" x="8435975" y="3900488"/>
          <p14:tracePt t="12620" x="8377238" y="3925888"/>
          <p14:tracePt t="12626" x="8301038" y="3951288"/>
          <p14:tracePt t="12635" x="8215313" y="3986213"/>
          <p14:tracePt t="12642" x="8105775" y="4037013"/>
          <p14:tracePt t="12651" x="8004175" y="4070350"/>
          <p14:tracePt t="12659" x="7900988" y="4113213"/>
          <p14:tracePt t="12667" x="7799388" y="4164013"/>
          <p14:tracePt t="12675" x="7705725" y="4206875"/>
          <p14:tracePt t="12682" x="7621588" y="4249738"/>
          <p14:tracePt t="12690" x="7527925" y="4300538"/>
          <p14:tracePt t="12698" x="7434263" y="4341813"/>
          <p14:tracePt t="12706" x="7348538" y="4402138"/>
          <p14:tracePt t="12714" x="7272338" y="4445000"/>
          <p14:tracePt t="12722" x="7188200" y="4495800"/>
          <p14:tracePt t="12730" x="7112000" y="4554538"/>
          <p14:tracePt t="12740" x="7034213" y="4597400"/>
          <p14:tracePt t="12748" x="6958013" y="4657725"/>
          <p14:tracePt t="12756" x="6889750" y="4699000"/>
          <p14:tracePt t="12763" x="6838950" y="4741863"/>
          <p14:tracePt t="12772" x="6788150" y="4775200"/>
          <p14:tracePt t="12778" x="6737350" y="4818063"/>
          <p14:tracePt t="12788" x="6694488" y="4852988"/>
          <p14:tracePt t="12794" x="6653213" y="4878388"/>
          <p14:tracePt t="12804" x="6618288" y="4903788"/>
          <p14:tracePt t="12810" x="6600825" y="4911725"/>
          <p14:tracePt t="12823" x="6575425" y="4929188"/>
          <p14:tracePt t="12828" x="6567488" y="4946650"/>
          <p14:tracePt t="12836" x="6559550" y="4954588"/>
          <p14:tracePt t="12845" x="6550025" y="4962525"/>
          <p14:tracePt t="12852" x="6524625" y="4979988"/>
          <p14:tracePt t="12860" x="6516688" y="4979988"/>
          <p14:tracePt t="12867" x="6508750" y="4979988"/>
          <p14:tracePt t="12874" x="6491288" y="4987925"/>
          <p14:tracePt t="12882" x="6483350" y="4987925"/>
          <p14:tracePt t="12899" x="6456363" y="4987925"/>
          <p14:tracePt t="12906" x="6448425" y="4987925"/>
          <p14:tracePt t="12914" x="6430963" y="4997450"/>
          <p14:tracePt t="12931" x="6423025" y="5005388"/>
          <p14:tracePt t="12955" x="6389688" y="5013325"/>
          <p14:tracePt t="12963" x="6380163" y="5013325"/>
          <p14:tracePt t="12972" x="6364288" y="5022850"/>
          <p14:tracePt t="12979" x="6354763" y="5030788"/>
          <p14:tracePt t="13027" x="6346825" y="5030788"/>
          <p14:tracePt t="13037" x="6338888" y="5030788"/>
          <p14:tracePt t="13044" x="6329363" y="5030788"/>
          <p14:tracePt t="13091" x="6321425" y="5030788"/>
          <p14:tracePt t="13107" x="6311900" y="5030788"/>
          <p14:tracePt t="13115" x="6303963" y="5030788"/>
          <p14:tracePt t="13187" x="6296025" y="5030788"/>
          <p14:tracePt t="13227" x="6296025" y="5022850"/>
          <p14:tracePt t="13237" x="6296025" y="5013325"/>
          <p14:tracePt t="13253" x="6296025" y="5005388"/>
          <p14:tracePt t="13566" x="6296025" y="4997450"/>
          <p14:tracePt t="13580" x="6303963" y="4997450"/>
          <p14:tracePt t="13587" x="6321425" y="4997450"/>
          <p14:tracePt t="13599" x="6329363" y="4997450"/>
          <p14:tracePt t="13607" x="6338888" y="4997450"/>
          <p14:tracePt t="13615" x="6346825" y="4997450"/>
          <p14:tracePt t="13966" x="6354763" y="4997450"/>
          <p14:tracePt t="13974" x="6364288" y="4997450"/>
          <p14:tracePt t="13982" x="6372225" y="5005388"/>
          <p14:tracePt t="13998" x="6380163" y="5013325"/>
          <p14:tracePt t="14006" x="6380163" y="5022850"/>
          <p14:tracePt t="14023" x="6380163" y="5030788"/>
          <p14:tracePt t="14030" x="6380163" y="5038725"/>
          <p14:tracePt t="14046" x="6397625" y="5048250"/>
          <p14:tracePt t="14054" x="6405563" y="5048250"/>
          <p14:tracePt t="14286" x="6389688" y="5038725"/>
          <p14:tracePt t="14294" x="6372225" y="5022850"/>
          <p14:tracePt t="14303" x="6364288" y="5005388"/>
          <p14:tracePt t="14310" x="6338888" y="4987925"/>
          <p14:tracePt t="14320" x="6311900" y="4987925"/>
          <p14:tracePt t="14326" x="6303963" y="4987925"/>
          <p14:tracePt t="14335" x="6278563" y="4979988"/>
          <p14:tracePt t="14342" x="6261100" y="4979988"/>
          <p14:tracePt t="14358" x="6235700" y="4979988"/>
          <p14:tracePt t="14367" x="6219825" y="4979988"/>
          <p14:tracePt t="14374" x="6202363" y="4979988"/>
          <p14:tracePt t="14382" x="6176963" y="4979988"/>
          <p14:tracePt t="14390" x="6151563" y="4979988"/>
          <p14:tracePt t="14399" x="6116638" y="4979988"/>
          <p14:tracePt t="14407" x="6075363" y="4979988"/>
          <p14:tracePt t="14414" x="6049963" y="4997450"/>
          <p14:tracePt t="14422" x="6024563" y="5005388"/>
          <p14:tracePt t="14430" x="5989638" y="5022850"/>
          <p14:tracePt t="14438" x="5930900" y="5038725"/>
          <p14:tracePt t="14446" x="5853113" y="5056188"/>
          <p14:tracePt t="14454" x="5768975" y="5081588"/>
          <p14:tracePt t="14462" x="5675313" y="5106988"/>
          <p14:tracePt t="14471" x="5591175" y="5124450"/>
          <p14:tracePt t="14478" x="5487988" y="5149850"/>
          <p14:tracePt t="14487" x="5386388" y="5157788"/>
          <p14:tracePt t="14494" x="5302250" y="5183188"/>
          <p14:tracePt t="14504" x="5199063" y="5192713"/>
          <p14:tracePt t="14510" x="5114925" y="5200650"/>
          <p14:tracePt t="14519" x="5013325" y="5218113"/>
          <p14:tracePt t="14526" x="4910138" y="5226050"/>
          <p14:tracePt t="14536" x="4818063" y="5235575"/>
          <p14:tracePt t="14543" x="4714875" y="5235575"/>
          <p14:tracePt t="14552" x="4605338" y="5235575"/>
          <p14:tracePt t="14558" x="4503738" y="5235575"/>
          <p14:tracePt t="14567" x="4400550" y="5235575"/>
          <p14:tracePt t="14574" x="4306888" y="5235575"/>
          <p14:tracePt t="14583" x="4205288" y="5235575"/>
          <p14:tracePt t="14590" x="4103688" y="5235575"/>
          <p14:tracePt t="14599" x="4010025" y="5235575"/>
          <p14:tracePt t="14607" x="3925888" y="5235575"/>
          <p14:tracePt t="14614" x="3848100" y="5235575"/>
          <p14:tracePt t="14622" x="3771900" y="5226050"/>
          <p14:tracePt t="14631" x="3703638" y="5218113"/>
          <p14:tracePt t="14638" x="3627438" y="5200650"/>
          <p14:tracePt t="14646" x="3559175" y="5192713"/>
          <p14:tracePt t="14654" x="3482975" y="5192713"/>
          <p14:tracePt t="14662" x="3414713" y="5192713"/>
          <p14:tracePt t="14671" x="3355975" y="5192713"/>
          <p14:tracePt t="14679" x="3287713" y="5192713"/>
          <p14:tracePt t="14687" x="3228975" y="5192713"/>
          <p14:tracePt t="14694" x="3186113" y="5192713"/>
          <p14:tracePt t="14703" x="3127375" y="5192713"/>
          <p14:tracePt t="14711" x="3084513" y="5192713"/>
          <p14:tracePt t="14720" x="3041650" y="5192713"/>
          <p14:tracePt t="14727" x="3008313" y="5192713"/>
          <p14:tracePt t="14735" x="2973388" y="5192713"/>
          <p14:tracePt t="14742" x="2940050" y="5200650"/>
          <p14:tracePt t="14752" x="2914650" y="5208588"/>
          <p14:tracePt t="14759" x="2914650" y="5218113"/>
          <p14:tracePt t="14767" x="2905125" y="5218113"/>
          <p14:tracePt t="14822" x="2914650" y="5218113"/>
          <p14:tracePt t="14831" x="2955925" y="5218113"/>
          <p14:tracePt t="14839" x="2973388" y="5218113"/>
          <p14:tracePt t="14847" x="2998788" y="5218113"/>
          <p14:tracePt t="14854" x="3033713" y="5208588"/>
          <p14:tracePt t="14863" x="3067050" y="5200650"/>
          <p14:tracePt t="14871" x="3100388" y="5192713"/>
          <p14:tracePt t="14879" x="3143250" y="5183188"/>
          <p14:tracePt t="14888" x="3178175" y="5175250"/>
          <p14:tracePt t="14894" x="3211513" y="5167313"/>
          <p14:tracePt t="14904" x="3244850" y="5157788"/>
          <p14:tracePt t="14910" x="3262313" y="5149850"/>
          <p14:tracePt t="14919" x="3297238" y="5141913"/>
          <p14:tracePt t="14926" x="3330575" y="5124450"/>
          <p14:tracePt t="14936" x="3363913" y="5116513"/>
          <p14:tracePt t="14954" x="3432175" y="5106988"/>
          <p14:tracePt t="14958" x="3449638" y="5106988"/>
          <p14:tracePt t="14968" x="3500438" y="5099050"/>
          <p14:tracePt t="14975" x="3543300" y="5091113"/>
          <p14:tracePt t="14983" x="3602038" y="5081588"/>
          <p14:tracePt t="14990" x="3662363" y="5073650"/>
          <p14:tracePt t="14998" x="3721100" y="5056188"/>
          <p14:tracePt t="15006" x="3781425" y="5048250"/>
          <p14:tracePt t="15014" x="3822700" y="5038725"/>
          <p14:tracePt t="15023" x="3873500" y="5030788"/>
          <p14:tracePt t="15032" x="3916363" y="5022850"/>
          <p14:tracePt t="15039" x="3967163" y="5013325"/>
          <p14:tracePt t="15046" x="3976688" y="5005388"/>
          <p14:tracePt t="15054" x="4002088" y="4987925"/>
          <p14:tracePt t="15062" x="4017963" y="4979988"/>
          <p14:tracePt t="15071" x="4044950" y="4979988"/>
          <p14:tracePt t="15143" x="4035425" y="4979988"/>
          <p14:tracePt t="15151" x="4017963" y="4979988"/>
          <p14:tracePt t="15159" x="3984625" y="4979988"/>
          <p14:tracePt t="15166" x="3951288" y="4979988"/>
          <p14:tracePt t="15174" x="3908425" y="4979988"/>
          <p14:tracePt t="15182" x="3848100" y="4997450"/>
          <p14:tracePt t="15190" x="3771900" y="5005388"/>
          <p14:tracePt t="15199" x="3703638" y="5013325"/>
          <p14:tracePt t="15206" x="3627438" y="5022850"/>
          <p14:tracePt t="15214" x="3559175" y="5030788"/>
          <p14:tracePt t="15222" x="3482975" y="5048250"/>
          <p14:tracePt t="15230" x="3406775" y="5056188"/>
          <p14:tracePt t="15239" x="3338513" y="5056188"/>
          <p14:tracePt t="15247" x="3279775" y="5064125"/>
          <p14:tracePt t="15255" x="3219450" y="5073650"/>
          <p14:tracePt t="15262" x="3160713" y="5081588"/>
          <p14:tracePt t="15271" x="3117850" y="5081588"/>
          <p14:tracePt t="15278" x="3074988" y="5081588"/>
          <p14:tracePt t="15287" x="3067050" y="5091113"/>
          <p14:tracePt t="15391" x="3084513" y="5091113"/>
          <p14:tracePt t="15398" x="3109913" y="5091113"/>
          <p14:tracePt t="15406" x="3152775" y="5091113"/>
          <p14:tracePt t="15415" x="3178175" y="5091113"/>
          <p14:tracePt t="15422" x="3219450" y="5091113"/>
          <p14:tracePt t="15430" x="3270250" y="5091113"/>
          <p14:tracePt t="15438" x="3348038" y="5091113"/>
          <p14:tracePt t="15446" x="3414713" y="5091113"/>
          <p14:tracePt t="15454" x="3492500" y="5091113"/>
          <p14:tracePt t="15462" x="3576638" y="5091113"/>
          <p14:tracePt t="15471" x="3662363" y="5091113"/>
          <p14:tracePt t="15478" x="3746500" y="5091113"/>
          <p14:tracePt t="15487" x="3814763" y="5091113"/>
          <p14:tracePt t="15494" x="3873500" y="5091113"/>
          <p14:tracePt t="15503" x="3883025" y="5091113"/>
          <p14:tracePt t="15590" x="3865563" y="5091113"/>
          <p14:tracePt t="15599" x="3832225" y="5091113"/>
          <p14:tracePt t="15607" x="3806825" y="5091113"/>
          <p14:tracePt t="15615" x="3746500" y="5091113"/>
          <p14:tracePt t="15622" x="3678238" y="5091113"/>
          <p14:tracePt t="15630" x="3568700" y="5099050"/>
          <p14:tracePt t="15638" x="3441700" y="5116513"/>
          <p14:tracePt t="15646" x="3305175" y="5124450"/>
          <p14:tracePt t="15654" x="3178175" y="5141913"/>
          <p14:tracePt t="15663" x="3049588" y="5149850"/>
          <p14:tracePt t="15671" x="2940050" y="5157788"/>
          <p14:tracePt t="15678" x="2838450" y="5175250"/>
          <p14:tracePt t="15687" x="2735263" y="5183188"/>
          <p14:tracePt t="15695" x="2727325" y="5183188"/>
          <p14:tracePt t="15703" x="2719388" y="5192713"/>
          <p14:tracePt t="15758" x="2744788" y="5192713"/>
          <p14:tracePt t="15767" x="2795588" y="5192713"/>
          <p14:tracePt t="15774" x="2811463" y="5192713"/>
          <p14:tracePt t="15784" x="2854325" y="5192713"/>
          <p14:tracePt t="15791" x="2879725" y="5192713"/>
          <p14:tracePt t="15799" x="2922588" y="5183188"/>
          <p14:tracePt t="15806" x="2998788" y="5183188"/>
          <p14:tracePt t="15815" x="3084513" y="5167313"/>
          <p14:tracePt t="15822" x="3168650" y="5157788"/>
          <p14:tracePt t="15831" x="3270250" y="5149850"/>
          <p14:tracePt t="15838" x="3373438" y="5132388"/>
          <p14:tracePt t="15846" x="3467100" y="5124450"/>
          <p14:tracePt t="15854" x="3568700" y="5116513"/>
          <p14:tracePt t="15863" x="3652838" y="5099050"/>
          <p14:tracePt t="15870" x="3738563" y="5099050"/>
          <p14:tracePt t="15880" x="3814763" y="5091113"/>
          <p14:tracePt t="15887" x="3890963" y="5081588"/>
          <p14:tracePt t="15895" x="3941763" y="5081588"/>
          <p14:tracePt t="15904" x="3959225" y="5081588"/>
          <p14:tracePt t="15910" x="3992563" y="5064125"/>
          <p14:tracePt t="15920" x="4010025" y="5064125"/>
          <p14:tracePt t="15953" x="4017963" y="5056188"/>
          <p14:tracePt t="16232" x="4035425" y="5056188"/>
          <p14:tracePt t="16239" x="4052888" y="5048250"/>
          <p14:tracePt t="16246" x="4086225" y="5038725"/>
          <p14:tracePt t="16254" x="4095750" y="5038725"/>
          <p14:tracePt t="16263" x="4129088" y="5038725"/>
          <p14:tracePt t="16271" x="4146550" y="5030788"/>
          <p14:tracePt t="16278" x="4187825" y="5030788"/>
          <p14:tracePt t="16287" x="4205288" y="5030788"/>
          <p14:tracePt t="16294" x="4214813" y="5030788"/>
          <p14:tracePt t="16303" x="4248150" y="5022850"/>
          <p14:tracePt t="16310" x="4256088" y="5022850"/>
          <p14:tracePt t="16319" x="4265613" y="5022850"/>
          <p14:tracePt t="16342" x="4273550" y="5022850"/>
          <p14:tracePt t="16352" x="4281488" y="5022850"/>
          <p14:tracePt t="16358" x="4291013" y="5022850"/>
          <p14:tracePt t="16368" x="4298950" y="5022850"/>
          <p14:tracePt t="16390" x="4306888" y="5022850"/>
          <p14:tracePt t="16399" x="4316413" y="5022850"/>
          <p14:tracePt t="16423" x="4324350" y="5022850"/>
          <p14:tracePt t="16438" x="4332288" y="5022850"/>
          <p14:tracePt t="16472" x="4341813" y="5022850"/>
          <p14:tracePt t="16479" x="4349750" y="5022850"/>
          <p14:tracePt t="16510" x="4367213" y="5022850"/>
          <p14:tracePt t="16519" x="4384675" y="5022850"/>
          <p14:tracePt t="16536" x="4392613" y="5022850"/>
          <p14:tracePt t="16544" x="4400550" y="5022850"/>
          <p14:tracePt t="16567" x="4410075" y="5022850"/>
          <p14:tracePt t="16584" x="4418013" y="5022850"/>
          <p14:tracePt t="16600" x="4425950" y="5022850"/>
          <p14:tracePt t="16607" x="4435475" y="5022850"/>
          <p14:tracePt t="16615" x="4451350" y="5022850"/>
          <p14:tracePt t="16637" x="4460875" y="5022850"/>
          <p14:tracePt t="16643" x="4476750" y="5022850"/>
          <p14:tracePt t="16652" x="4486275" y="5030788"/>
          <p14:tracePt t="16659" x="4494213" y="5030788"/>
          <p14:tracePt t="16668" x="4503738" y="5030788"/>
          <p14:tracePt t="16674" x="4519613" y="5038725"/>
          <p14:tracePt t="16683" x="4529138" y="5038725"/>
          <p14:tracePt t="16690" x="4537075" y="5038725"/>
          <p14:tracePt t="16698" x="4537075" y="5048250"/>
          <p14:tracePt t="16715" x="4545013" y="5048250"/>
          <p14:tracePt t="16730" x="4554538" y="5048250"/>
          <p14:tracePt t="17115" x="4554538" y="5056188"/>
          <p14:tracePt t="17130" x="4537075" y="5056188"/>
          <p14:tracePt t="17138" x="4519613" y="5056188"/>
          <p14:tracePt t="17146" x="4494213" y="5064125"/>
          <p14:tracePt t="17154" x="4460875" y="5064125"/>
          <p14:tracePt t="17162" x="4425950" y="5073650"/>
          <p14:tracePt t="17170" x="4400550" y="5073650"/>
          <p14:tracePt t="17178" x="4367213" y="5073650"/>
          <p14:tracePt t="17186" x="4341813" y="5073650"/>
          <p14:tracePt t="17195" x="4324350" y="5073650"/>
          <p14:tracePt t="17203" x="4281488" y="5073650"/>
          <p14:tracePt t="17210" x="4248150" y="5073650"/>
          <p14:tracePt t="17219" x="4214813" y="5073650"/>
          <p14:tracePt t="17226" x="4179888" y="5073650"/>
          <p14:tracePt t="17236" x="4137025" y="5073650"/>
          <p14:tracePt t="17242" x="4111625" y="5073650"/>
          <p14:tracePt t="17251" x="4078288" y="5081588"/>
          <p14:tracePt t="17258" x="4044950" y="5081588"/>
          <p14:tracePt t="17267" x="4002088" y="5081588"/>
          <p14:tracePt t="17274" x="3967163" y="5091113"/>
          <p14:tracePt t="17283" x="3951288" y="5091113"/>
          <p14:tracePt t="17290" x="3916363" y="5099050"/>
          <p14:tracePt t="17299" x="3890963" y="5099050"/>
          <p14:tracePt t="17306" x="3857625" y="5106988"/>
          <p14:tracePt t="17314" x="3822700" y="5116513"/>
          <p14:tracePt t="17322" x="3781425" y="5124450"/>
          <p14:tracePt t="17330" x="3746500" y="5132388"/>
          <p14:tracePt t="17338" x="3721100" y="5141913"/>
          <p14:tracePt t="17347" x="3687763" y="5149850"/>
          <p14:tracePt t="17354" x="3662363" y="5157788"/>
          <p14:tracePt t="17363" x="3627438" y="5157788"/>
          <p14:tracePt t="17370" x="3611563" y="5157788"/>
          <p14:tracePt t="17378" x="3576638" y="5167313"/>
          <p14:tracePt t="17386" x="3568700" y="5167313"/>
          <p14:tracePt t="17395" x="3559175" y="5167313"/>
          <p14:tracePt t="17403" x="3551238" y="5167313"/>
          <p14:tracePt t="17410" x="3543300" y="5167313"/>
          <p14:tracePt t="17419" x="3533775" y="5167313"/>
          <p14:tracePt t="17435" x="3525838" y="5167313"/>
          <p14:tracePt t="17452" x="3508375" y="5167313"/>
          <p14:tracePt t="17468" x="3492500" y="5167313"/>
          <p14:tracePt t="17475" x="3482975" y="5167313"/>
          <p14:tracePt t="17485" x="3449638" y="5167313"/>
          <p14:tracePt t="17490" x="3441700" y="5167313"/>
          <p14:tracePt t="17498" x="3424238" y="5175250"/>
          <p14:tracePt t="17506" x="3398838" y="5175250"/>
          <p14:tracePt t="17514" x="3363913" y="5175250"/>
          <p14:tracePt t="17522" x="3348038" y="5183188"/>
          <p14:tracePt t="17530" x="3313113" y="5183188"/>
          <p14:tracePt t="17538" x="3287713" y="5192713"/>
          <p14:tracePt t="17548" x="3262313" y="5192713"/>
          <p14:tracePt t="17555" x="3236913" y="5192713"/>
          <p14:tracePt t="17562" x="3219450" y="5192713"/>
          <p14:tracePt t="17571" x="3203575" y="5192713"/>
          <p14:tracePt t="17580" x="3178175" y="5192713"/>
          <p14:tracePt t="17587" x="3160713" y="5192713"/>
          <p14:tracePt t="17594" x="3143250" y="5192713"/>
          <p14:tracePt t="17603" x="3127375" y="5192713"/>
          <p14:tracePt t="17611" x="3092450" y="5183188"/>
          <p14:tracePt t="17620" x="3074988" y="5183188"/>
          <p14:tracePt t="17626" x="3059113" y="5183188"/>
          <p14:tracePt t="17636" x="3024188" y="5175250"/>
          <p14:tracePt t="17643" x="3016250" y="5175250"/>
          <p14:tracePt t="17652" x="3008313" y="5175250"/>
          <p14:tracePt t="17658" x="2990850" y="5167313"/>
          <p14:tracePt t="17668" x="2982913" y="5167313"/>
          <p14:tracePt t="17674" x="2965450" y="5167313"/>
          <p14:tracePt t="17685" x="2955925" y="5167313"/>
          <p14:tracePt t="17803" x="2965450" y="5167313"/>
          <p14:tracePt t="17811" x="2973388" y="5167313"/>
          <p14:tracePt t="17819" x="2990850" y="5167313"/>
          <p14:tracePt t="17826" x="3024188" y="5167313"/>
          <p14:tracePt t="17835" x="3033713" y="5167313"/>
          <p14:tracePt t="17842" x="3049588" y="5167313"/>
          <p14:tracePt t="17851" x="3059113" y="5167313"/>
          <p14:tracePt t="17858" x="3084513" y="5167313"/>
          <p14:tracePt t="17868" x="3100388" y="5167313"/>
          <p14:tracePt t="17884" x="3109913" y="5167313"/>
          <p14:tracePt t="17890" x="3117850" y="5167313"/>
          <p14:tracePt t="17899" x="3127375" y="5167313"/>
          <p14:tracePt t="17978" x="3135313" y="5167313"/>
          <p14:tracePt t="18011" x="3152775" y="5167313"/>
          <p14:tracePt t="18514" x="3143250" y="5175250"/>
          <p14:tracePt t="18531" x="3143250" y="5183188"/>
          <p14:tracePt t="18562" x="3143250" y="5192713"/>
          <p14:tracePt t="18570" x="3143250" y="5200650"/>
          <p14:tracePt t="18691" x="3143250" y="5208588"/>
          <p14:tracePt t="18707" x="3135313" y="5218113"/>
          <p14:tracePt t="19474" x="3135313" y="5235575"/>
          <p14:tracePt t="19483" x="3135313" y="5243513"/>
          <p14:tracePt t="19490" x="3168650" y="5260975"/>
          <p14:tracePt t="19510" x="3203575" y="5260975"/>
          <p14:tracePt t="19518" x="3219450" y="5260975"/>
          <p14:tracePt t="19526" x="3254375" y="5268913"/>
          <p14:tracePt t="19535" x="3287713" y="5268913"/>
          <p14:tracePt t="19542" x="3322638" y="5268913"/>
          <p14:tracePt t="19552" x="3363913" y="5268913"/>
          <p14:tracePt t="19559" x="3381375" y="5268913"/>
          <p14:tracePt t="19567" x="3406775" y="5268913"/>
          <p14:tracePt t="19574" x="3441700" y="5268913"/>
          <p14:tracePt t="19583" x="3482975" y="5268913"/>
          <p14:tracePt t="19590" x="3508375" y="5268913"/>
          <p14:tracePt t="19600" x="3543300" y="5268913"/>
          <p14:tracePt t="19606" x="3586163" y="5268913"/>
          <p14:tracePt t="19615" x="3627438" y="5268913"/>
          <p14:tracePt t="19622" x="3670300" y="5268913"/>
          <p14:tracePt t="19630" x="3721100" y="5268913"/>
          <p14:tracePt t="19638" x="3771900" y="5268913"/>
          <p14:tracePt t="19646" x="3822700" y="5268913"/>
          <p14:tracePt t="19654" x="3873500" y="5268913"/>
          <p14:tracePt t="19662" x="3925888" y="5268913"/>
          <p14:tracePt t="19670" x="3967163" y="5268913"/>
          <p14:tracePt t="19679" x="4010025" y="5268913"/>
          <p14:tracePt t="19687" x="4052888" y="5268913"/>
          <p14:tracePt t="19695" x="4086225" y="5268913"/>
          <p14:tracePt t="19702" x="4095750" y="5268913"/>
          <p14:tracePt t="19710" x="4129088" y="5268913"/>
          <p14:tracePt t="19718" x="4154488" y="5268913"/>
          <p14:tracePt t="19726" x="4197350" y="5260975"/>
          <p14:tracePt t="19735" x="4230688" y="5226050"/>
          <p14:tracePt t="19742" x="4256088" y="5226050"/>
          <p14:tracePt t="19752" x="4298950" y="5208588"/>
          <p14:tracePt t="19758" x="4324350" y="5200650"/>
          <p14:tracePt t="19768" x="4349750" y="5192713"/>
          <p14:tracePt t="19775" x="4367213" y="5192713"/>
          <p14:tracePt t="19784" x="4384675" y="5192713"/>
          <p14:tracePt t="19790" x="4400550" y="5183188"/>
          <p14:tracePt t="19802" x="4425950" y="5175250"/>
          <p14:tracePt t="19808" x="4443413" y="5175250"/>
          <p14:tracePt t="19816" x="4460875" y="5167313"/>
          <p14:tracePt t="19823" x="4494213" y="5149850"/>
          <p14:tracePt t="19831" x="4503738" y="5149850"/>
          <p14:tracePt t="19838" x="4529138" y="5141913"/>
          <p14:tracePt t="19846" x="4570413" y="5132388"/>
          <p14:tracePt t="19855" x="4605338" y="5124450"/>
          <p14:tracePt t="19862" x="4656138" y="5099050"/>
          <p14:tracePt t="19870" x="4681538" y="5081588"/>
          <p14:tracePt t="19878" x="4714875" y="5073650"/>
          <p14:tracePt t="19887" x="4749800" y="5056188"/>
          <p14:tracePt t="19894" x="4765675" y="5048250"/>
          <p14:tracePt t="19902" x="4783138" y="5038725"/>
          <p14:tracePt t="19911" x="4818063" y="5022850"/>
          <p14:tracePt t="19919" x="4833938" y="5005388"/>
          <p14:tracePt t="19926" x="4843463" y="4997450"/>
          <p14:tracePt t="19935" x="4859338" y="4997450"/>
          <p14:tracePt t="19942" x="4876800" y="4987925"/>
          <p14:tracePt t="19952" x="4884738" y="4979988"/>
          <p14:tracePt t="19967" x="4894263" y="4962525"/>
          <p14:tracePt t="19974" x="4902200" y="4962525"/>
          <p14:tracePt t="19990" x="4910138" y="4962525"/>
          <p14:tracePt t="20001" x="4919663" y="4954588"/>
          <p14:tracePt t="20022" x="4927600" y="4946650"/>
          <p14:tracePt t="20119" x="4910138" y="4946650"/>
          <p14:tracePt t="20135" x="4884738" y="4962525"/>
          <p14:tracePt t="20142" x="4843463" y="4972050"/>
          <p14:tracePt t="20151" x="4808538" y="4979988"/>
          <p14:tracePt t="20158" x="4775200" y="4987925"/>
          <p14:tracePt t="20168" x="4732338" y="4997450"/>
          <p14:tracePt t="20174" x="4706938" y="5005388"/>
          <p14:tracePt t="20183" x="4673600" y="5013325"/>
          <p14:tracePt t="20190" x="4630738" y="5022850"/>
          <p14:tracePt t="20201" x="4595813" y="5030788"/>
          <p14:tracePt t="20206" x="4562475" y="5038725"/>
          <p14:tracePt t="20216" x="4529138" y="5048250"/>
          <p14:tracePt t="20222" x="4486275" y="5056188"/>
          <p14:tracePt t="20230" x="4435475" y="5064125"/>
          <p14:tracePt t="20238" x="4392613" y="5064125"/>
          <p14:tracePt t="20246" x="4349750" y="5073650"/>
          <p14:tracePt t="20254" x="4306888" y="5073650"/>
          <p14:tracePt t="20262" x="4248150" y="5081588"/>
          <p14:tracePt t="20270" x="4187825" y="5081588"/>
          <p14:tracePt t="20278" x="4129088" y="5081588"/>
          <p14:tracePt t="20288" x="4070350" y="5091113"/>
          <p14:tracePt t="20296" x="4002088" y="5099050"/>
          <p14:tracePt t="20304" x="3941763" y="5116513"/>
          <p14:tracePt t="20312" x="3883025" y="5116513"/>
          <p14:tracePt t="20319" x="3840163" y="5116513"/>
          <p14:tracePt t="20327" x="3789363" y="5124450"/>
          <p14:tracePt t="20335" x="3781425" y="5124450"/>
          <p14:tracePt t="20343" x="3756025" y="5124450"/>
          <p14:tracePt t="20351" x="3746500" y="5124450"/>
          <p14:tracePt t="20358" x="3729038" y="5124450"/>
          <p14:tracePt t="20368" x="3695700" y="5141913"/>
          <p14:tracePt t="20374" x="3678238" y="5141913"/>
          <p14:tracePt t="20383" x="3636963" y="5149850"/>
          <p14:tracePt t="20390" x="3602038" y="5157788"/>
          <p14:tracePt t="20400" x="3568700" y="5167313"/>
          <p14:tracePt t="20408" x="3551238" y="5167313"/>
          <p14:tracePt t="20418" x="3525838" y="5175250"/>
          <p14:tracePt t="20423" x="3500438" y="5175250"/>
          <p14:tracePt t="20432" x="3492500" y="5175250"/>
          <p14:tracePt t="20440" x="3475038" y="5183188"/>
          <p14:tracePt t="20448" x="3467100" y="5183188"/>
          <p14:tracePt t="20463" x="3457575" y="5183188"/>
          <p14:tracePt t="20486" x="3441700" y="5183188"/>
          <p14:tracePt t="20503" x="3432175" y="5183188"/>
          <p14:tracePt t="20510" x="3424238" y="5183188"/>
          <p14:tracePt t="20518" x="3414713" y="5183188"/>
          <p14:tracePt t="20551" x="3406775" y="5183188"/>
          <p14:tracePt t="20559" x="3398838" y="5183188"/>
          <p14:tracePt t="20568" x="3373438" y="5183188"/>
          <p14:tracePt t="20575" x="3355975" y="5183188"/>
          <p14:tracePt t="20583" x="3348038" y="5183188"/>
          <p14:tracePt t="20590" x="3313113" y="5183188"/>
          <p14:tracePt t="20600" x="3305175" y="5183188"/>
          <p14:tracePt t="20606" x="3279775" y="5183188"/>
          <p14:tracePt t="20616" x="3236913" y="5183188"/>
          <p14:tracePt t="20623" x="3203575" y="5183188"/>
          <p14:tracePt t="20631" x="3160713" y="5183188"/>
          <p14:tracePt t="20638" x="3143250" y="5183188"/>
          <p14:tracePt t="20646" x="3100388" y="5183188"/>
          <p14:tracePt t="20654" x="3084513" y="5183188"/>
          <p14:tracePt t="20663" x="3059113" y="5183188"/>
          <p14:tracePt t="20678" x="3049588" y="5183188"/>
          <p14:tracePt t="20687" x="3033713" y="5183188"/>
          <p14:tracePt t="20710" x="3016250" y="5192713"/>
          <p14:tracePt t="20718" x="3008313" y="5192713"/>
          <p14:tracePt t="21054" x="2998788" y="5200650"/>
          <p14:tracePt t="21063" x="2990850" y="5200650"/>
          <p14:tracePt t="21070" x="2982913" y="5200650"/>
          <p14:tracePt t="21082" x="2965450" y="5200650"/>
          <p14:tracePt t="21264" x="2990850" y="5218113"/>
          <p14:tracePt t="21271" x="3016250" y="5218113"/>
          <p14:tracePt t="21278" x="3041650" y="5218113"/>
          <p14:tracePt t="21286" x="3067050" y="5218113"/>
          <p14:tracePt t="21294" x="3109913" y="5218113"/>
          <p14:tracePt t="21302" x="3168650" y="5218113"/>
          <p14:tracePt t="21311" x="3228975" y="5235575"/>
          <p14:tracePt t="21320" x="3287713" y="5235575"/>
          <p14:tracePt t="21327" x="3330575" y="5235575"/>
          <p14:tracePt t="21335" x="3389313" y="5243513"/>
          <p14:tracePt t="21343" x="3441700" y="5243513"/>
          <p14:tracePt t="21351" x="3492500" y="5243513"/>
          <p14:tracePt t="21358" x="3517900" y="5243513"/>
          <p14:tracePt t="21367" x="3551238" y="5243513"/>
          <p14:tracePt t="21376" x="3586163" y="5243513"/>
          <p14:tracePt t="21383" x="3619500" y="5243513"/>
          <p14:tracePt t="21390" x="3644900" y="5243513"/>
          <p14:tracePt t="21400" x="3678238" y="5243513"/>
          <p14:tracePt t="21406" x="3713163" y="5243513"/>
          <p14:tracePt t="21416" x="3756025" y="5243513"/>
          <p14:tracePt t="21422" x="3789363" y="5243513"/>
          <p14:tracePt t="21430" x="3814763" y="5243513"/>
          <p14:tracePt t="21438" x="3848100" y="5243513"/>
          <p14:tracePt t="21446" x="3883025" y="5243513"/>
          <p14:tracePt t="21454" x="3916363" y="5243513"/>
          <p14:tracePt t="21462" x="3933825" y="5243513"/>
          <p14:tracePt t="21470" x="3959225" y="5243513"/>
          <p14:tracePt t="21478" x="3984625" y="5243513"/>
          <p14:tracePt t="21486" x="4002088" y="5243513"/>
          <p14:tracePt t="21495" x="4010025" y="5243513"/>
          <p14:tracePt t="21503" x="4017963" y="5243513"/>
          <p14:tracePt t="21510" x="4027488" y="5243513"/>
          <p14:tracePt t="21631" x="4017963" y="5243513"/>
          <p14:tracePt t="21639" x="3984625" y="5251450"/>
          <p14:tracePt t="21647" x="3959225" y="5251450"/>
          <p14:tracePt t="21655" x="3925888" y="5260975"/>
          <p14:tracePt t="21662" x="3857625" y="5260975"/>
          <p14:tracePt t="21670" x="3771900" y="5260975"/>
          <p14:tracePt t="21679" x="3687763" y="5260975"/>
          <p14:tracePt t="21686" x="3586163" y="5260975"/>
          <p14:tracePt t="21694" x="3500438" y="5260975"/>
          <p14:tracePt t="21702" x="3414713" y="5260975"/>
          <p14:tracePt t="21710" x="3348038" y="5260975"/>
          <p14:tracePt t="21719" x="3270250" y="5260975"/>
          <p14:tracePt t="21726" x="3219450" y="5260975"/>
          <p14:tracePt t="21734" x="3211513" y="5260975"/>
          <p14:tracePt t="21742" x="3186113" y="5260975"/>
          <p14:tracePt t="21751" x="3168650" y="5260975"/>
          <p14:tracePt t="21759" x="3152775" y="5268913"/>
          <p14:tracePt t="21775" x="3117850" y="5268913"/>
          <p14:tracePt t="21791" x="3092450" y="5276850"/>
          <p14:tracePt t="21799" x="3084513" y="5276850"/>
          <p14:tracePt t="21816" x="3074988" y="5286375"/>
          <p14:tracePt t="21824" x="3059113" y="5286375"/>
          <p14:tracePt t="21832" x="3049588" y="5286375"/>
          <p14:tracePt t="21839" x="3041650" y="5286375"/>
          <p14:tracePt t="24808" x="3067050" y="5268913"/>
          <p14:tracePt t="24816" x="3067050" y="5260975"/>
          <p14:tracePt t="24822" x="3100388" y="5251450"/>
          <p14:tracePt t="24831" x="3152775" y="5218113"/>
          <p14:tracePt t="24838" x="3203575" y="5167313"/>
          <p14:tracePt t="24848" x="3244850" y="5116513"/>
          <p14:tracePt t="24855" x="3270250" y="5056188"/>
          <p14:tracePt t="24864" x="3287713" y="4979988"/>
          <p14:tracePt t="24871" x="3287713" y="4878388"/>
          <p14:tracePt t="24879" x="3279775" y="4749800"/>
          <p14:tracePt t="24887" x="3254375" y="4614863"/>
          <p14:tracePt t="24895" x="3219450" y="4445000"/>
          <p14:tracePt t="24902" x="3178175" y="4275138"/>
          <p14:tracePt t="24910" x="3135313" y="4079875"/>
          <p14:tracePt t="24920" x="3092450" y="3883025"/>
          <p14:tracePt t="24927" x="3049588" y="3687763"/>
          <p14:tracePt t="24936" x="3008313" y="3459163"/>
          <p14:tracePt t="24950" x="2879725" y="3051175"/>
          <p14:tracePt t="24959" x="2786063" y="2838450"/>
          <p14:tracePt t="24967" x="2684463" y="2592388"/>
          <p14:tracePt t="24974" x="2590800" y="2354263"/>
          <p14:tracePt t="24984" x="2481263" y="2133600"/>
          <p14:tracePt t="24991" x="2387600" y="1920875"/>
          <p14:tracePt t="24999" x="2301875" y="1725613"/>
          <p14:tracePt t="25006" x="2217738" y="1563688"/>
          <p14:tracePt t="25016" x="2157413" y="1436688"/>
          <p14:tracePt t="25023" x="2098675" y="1300163"/>
          <p14:tracePt t="25034" x="2038350" y="1181100"/>
          <p14:tracePt t="25039" x="1971675" y="1079500"/>
          <p14:tracePt t="25048" x="1903413" y="985838"/>
          <p14:tracePt t="25055" x="1835150" y="909638"/>
          <p14:tracePt t="25067" x="1758950" y="833438"/>
          <p14:tracePt t="25071" x="1673225" y="765175"/>
          <p14:tracePt t="25079" x="1597025" y="696913"/>
          <p14:tracePt t="25086" x="1520825" y="628650"/>
          <p14:tracePt t="25094" x="1444625" y="569913"/>
          <p14:tracePt t="25102" x="1358900" y="519113"/>
          <p14:tracePt t="25111" x="1282700" y="450850"/>
          <p14:tracePt t="25120" x="1206500" y="390525"/>
          <p14:tracePt t="25128" x="1130300" y="347663"/>
          <p14:tracePt t="25137" x="1036638" y="288925"/>
          <p14:tracePt t="25143" x="935038" y="230188"/>
          <p14:tracePt t="25151" x="831850" y="169863"/>
          <p14:tracePt t="25159" x="714375" y="127000"/>
          <p14:tracePt t="25167" x="595313" y="68263"/>
          <p14:tracePt t="25174" x="476250" y="7938"/>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BD94-96AB-4943-9414-8912DA5117A0}"/>
              </a:ext>
            </a:extLst>
          </p:cNvPr>
          <p:cNvSpPr>
            <a:spLocks noGrp="1"/>
          </p:cNvSpPr>
          <p:nvPr>
            <p:ph type="title"/>
          </p:nvPr>
        </p:nvSpPr>
        <p:spPr/>
        <p:txBody>
          <a:bodyPr/>
          <a:lstStyle/>
          <a:p>
            <a:r>
              <a:rPr lang="en-GB" dirty="0"/>
              <a:t>Explanation</a:t>
            </a:r>
          </a:p>
        </p:txBody>
      </p:sp>
      <p:sp>
        <p:nvSpPr>
          <p:cNvPr id="3" name="Content Placeholder 2">
            <a:extLst>
              <a:ext uri="{FF2B5EF4-FFF2-40B4-BE49-F238E27FC236}">
                <a16:creationId xmlns:a16="http://schemas.microsoft.com/office/drawing/2014/main" id="{0AC67B1B-57B9-47B7-A34F-BF409A221EFA}"/>
              </a:ext>
            </a:extLst>
          </p:cNvPr>
          <p:cNvSpPr>
            <a:spLocks noGrp="1"/>
          </p:cNvSpPr>
          <p:nvPr>
            <p:ph idx="1"/>
          </p:nvPr>
        </p:nvSpPr>
        <p:spPr/>
        <p:txBody>
          <a:bodyPr/>
          <a:lstStyle/>
          <a:p>
            <a:r>
              <a:rPr lang="en-GB" dirty="0"/>
              <a:t>This is likely due to the unpredictable yet significant amount of time it takes to launch a thread, this would also explain as to why the optimisation performed </a:t>
            </a:r>
            <a:r>
              <a:rPr lang="en-GB" i="1" dirty="0"/>
              <a:t>worse</a:t>
            </a:r>
            <a:r>
              <a:rPr lang="en-GB" dirty="0"/>
              <a:t> than the control for lower lengths; it had an additional thread to launch.</a:t>
            </a:r>
          </a:p>
          <a:p>
            <a:r>
              <a:rPr lang="en-GB" dirty="0"/>
              <a:t>The allocation of memory and construction of channels and barriers would have a constant time cost that would become an increasingly small proportion of the execution time as the length of characters increase but would be a significant amount of execution time for the far faster running calls of one or two character password guesses.</a:t>
            </a:r>
          </a:p>
          <a:p>
            <a:r>
              <a:rPr lang="en-GB" dirty="0"/>
              <a:t>At the low times a matter of milliseconds it could take of overhead for the operating system to get around to launching a new thread would have significant effects on the timings.</a:t>
            </a:r>
          </a:p>
        </p:txBody>
      </p:sp>
      <p:sp>
        <p:nvSpPr>
          <p:cNvPr id="4" name="Footer Placeholder 3">
            <a:extLst>
              <a:ext uri="{FF2B5EF4-FFF2-40B4-BE49-F238E27FC236}">
                <a16:creationId xmlns:a16="http://schemas.microsoft.com/office/drawing/2014/main" id="{B0F63607-5AC6-4B0B-ABAA-9F6466719E7B}"/>
              </a:ext>
            </a:extLst>
          </p:cNvPr>
          <p:cNvSpPr>
            <a:spLocks noGrp="1"/>
          </p:cNvSpPr>
          <p:nvPr>
            <p:ph type="ftr" sz="quarter" idx="11"/>
          </p:nvPr>
        </p:nvSpPr>
        <p:spPr/>
        <p:txBody>
          <a:bodyPr/>
          <a:lstStyle/>
          <a:p>
            <a:r>
              <a:rPr lang="en-GB"/>
              <a:t>Jake Bretherton 1800231</a:t>
            </a:r>
          </a:p>
        </p:txBody>
      </p:sp>
      <p:pic>
        <p:nvPicPr>
          <p:cNvPr id="7" name="Audio 6">
            <a:hlinkClick r:id="" action="ppaction://media"/>
            <a:extLst>
              <a:ext uri="{FF2B5EF4-FFF2-40B4-BE49-F238E27FC236}">
                <a16:creationId xmlns:a16="http://schemas.microsoft.com/office/drawing/2014/main" id="{8D6DA548-8C6E-4504-950C-A48E17EA6E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58610303"/>
      </p:ext>
    </p:extLst>
  </p:cSld>
  <p:clrMapOvr>
    <a:masterClrMapping/>
  </p:clrMapOvr>
  <mc:AlternateContent xmlns:mc="http://schemas.openxmlformats.org/markup-compatibility/2006">
    <mc:Choice xmlns:p14="http://schemas.microsoft.com/office/powerpoint/2010/main" Requires="p14">
      <p:transition spd="slow" p14:dur="2000" advTm="53022"/>
    </mc:Choice>
    <mc:Fallback>
      <p:transition spd="slow" advTm="53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4AAA-D461-4B8C-961A-F8ECA0823160}"/>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B9791BED-2D0F-40A0-BACF-4B74E88C416F}"/>
              </a:ext>
            </a:extLst>
          </p:cNvPr>
          <p:cNvSpPr>
            <a:spLocks noGrp="1"/>
          </p:cNvSpPr>
          <p:nvPr>
            <p:ph idx="1"/>
          </p:nvPr>
        </p:nvSpPr>
        <p:spPr/>
        <p:txBody>
          <a:bodyPr/>
          <a:lstStyle/>
          <a:p>
            <a:r>
              <a:rPr lang="en-GB" dirty="0"/>
              <a:t>I would therefore say the optimisations with the thread arrangement offers a significant advantage, approaching a 32% improvement, over the naïvely segmented approach for non-trivial lengths of password.</a:t>
            </a:r>
          </a:p>
          <a:p>
            <a:r>
              <a:rPr lang="en-GB" dirty="0"/>
              <a:t> </a:t>
            </a:r>
          </a:p>
        </p:txBody>
      </p:sp>
      <p:sp>
        <p:nvSpPr>
          <p:cNvPr id="4" name="Footer Placeholder 3">
            <a:extLst>
              <a:ext uri="{FF2B5EF4-FFF2-40B4-BE49-F238E27FC236}">
                <a16:creationId xmlns:a16="http://schemas.microsoft.com/office/drawing/2014/main" id="{6EF61BFE-FA97-43A0-97DF-A453B4CE5E3E}"/>
              </a:ext>
            </a:extLst>
          </p:cNvPr>
          <p:cNvSpPr>
            <a:spLocks noGrp="1"/>
          </p:cNvSpPr>
          <p:nvPr>
            <p:ph type="ftr" sz="quarter" idx="11"/>
          </p:nvPr>
        </p:nvSpPr>
        <p:spPr/>
        <p:txBody>
          <a:bodyPr/>
          <a:lstStyle/>
          <a:p>
            <a:r>
              <a:rPr lang="en-GB"/>
              <a:t>Jake Bretherton 1800231</a:t>
            </a:r>
          </a:p>
        </p:txBody>
      </p:sp>
      <p:pic>
        <p:nvPicPr>
          <p:cNvPr id="7" name="Audio 6">
            <a:hlinkClick r:id="" action="ppaction://media"/>
            <a:extLst>
              <a:ext uri="{FF2B5EF4-FFF2-40B4-BE49-F238E27FC236}">
                <a16:creationId xmlns:a16="http://schemas.microsoft.com/office/drawing/2014/main" id="{475C3D0A-15A2-4BE4-BD6F-6DD944615F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38617497"/>
      </p:ext>
    </p:extLst>
  </p:cSld>
  <p:clrMapOvr>
    <a:masterClrMapping/>
  </p:clrMapOvr>
  <mc:AlternateContent xmlns:mc="http://schemas.openxmlformats.org/markup-compatibility/2006">
    <mc:Choice xmlns:p14="http://schemas.microsoft.com/office/powerpoint/2010/main" Requires="p14">
      <p:transition spd="slow" p14:dur="2000" advTm="12685"/>
    </mc:Choice>
    <mc:Fallback>
      <p:transition spd="slow" advTm="12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1BEC-3F8C-46F7-A40B-E2141F594A5D}"/>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530A337E-F83A-4F39-8FCF-F582C39962C3}"/>
              </a:ext>
            </a:extLst>
          </p:cNvPr>
          <p:cNvSpPr>
            <a:spLocks noGrp="1"/>
          </p:cNvSpPr>
          <p:nvPr>
            <p:ph idx="1"/>
          </p:nvPr>
        </p:nvSpPr>
        <p:spPr/>
        <p:txBody>
          <a:bodyPr/>
          <a:lstStyle/>
          <a:p>
            <a:r>
              <a:rPr lang="en-GB" dirty="0"/>
              <a:t>1800231@uad.ac.uk</a:t>
            </a:r>
          </a:p>
        </p:txBody>
      </p:sp>
      <p:sp>
        <p:nvSpPr>
          <p:cNvPr id="4" name="Footer Placeholder 3">
            <a:extLst>
              <a:ext uri="{FF2B5EF4-FFF2-40B4-BE49-F238E27FC236}">
                <a16:creationId xmlns:a16="http://schemas.microsoft.com/office/drawing/2014/main" id="{918733D5-FB8D-4704-936A-DF734FA329BD}"/>
              </a:ext>
            </a:extLst>
          </p:cNvPr>
          <p:cNvSpPr>
            <a:spLocks noGrp="1"/>
          </p:cNvSpPr>
          <p:nvPr>
            <p:ph type="ftr" sz="quarter" idx="11"/>
          </p:nvPr>
        </p:nvSpPr>
        <p:spPr/>
        <p:txBody>
          <a:bodyPr/>
          <a:lstStyle/>
          <a:p>
            <a:r>
              <a:rPr lang="en-GB"/>
              <a:t>Jake Bretherton 1800231</a:t>
            </a:r>
          </a:p>
        </p:txBody>
      </p:sp>
      <p:pic>
        <p:nvPicPr>
          <p:cNvPr id="5" name="Audio 4">
            <a:hlinkClick r:id="" action="ppaction://media"/>
            <a:extLst>
              <a:ext uri="{FF2B5EF4-FFF2-40B4-BE49-F238E27FC236}">
                <a16:creationId xmlns:a16="http://schemas.microsoft.com/office/drawing/2014/main" id="{A55A9BAF-1A85-486D-9385-BEB8CF6549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06281152"/>
      </p:ext>
    </p:extLst>
  </p:cSld>
  <p:clrMapOvr>
    <a:masterClrMapping/>
  </p:clrMapOvr>
  <mc:AlternateContent xmlns:mc="http://schemas.openxmlformats.org/markup-compatibility/2006">
    <mc:Choice xmlns:p14="http://schemas.microsoft.com/office/powerpoint/2010/main" Requires="p14">
      <p:transition spd="slow" p14:dur="2000" advTm="9101"/>
    </mc:Choice>
    <mc:Fallback>
      <p:transition spd="slow" advTm="9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E18E-BD80-4094-A78B-C8DD258BB568}"/>
              </a:ext>
            </a:extLst>
          </p:cNvPr>
          <p:cNvSpPr>
            <a:spLocks noGrp="1"/>
          </p:cNvSpPr>
          <p:nvPr>
            <p:ph type="title"/>
          </p:nvPr>
        </p:nvSpPr>
        <p:spPr/>
        <p:txBody>
          <a:bodyPr/>
          <a:lstStyle/>
          <a:p>
            <a:r>
              <a:rPr lang="en-GB" dirty="0"/>
              <a:t>Note on generating password guesses</a:t>
            </a:r>
          </a:p>
        </p:txBody>
      </p:sp>
      <p:sp>
        <p:nvSpPr>
          <p:cNvPr id="3" name="Content Placeholder 2">
            <a:extLst>
              <a:ext uri="{FF2B5EF4-FFF2-40B4-BE49-F238E27FC236}">
                <a16:creationId xmlns:a16="http://schemas.microsoft.com/office/drawing/2014/main" id="{102F91B6-3A37-4F2C-B431-27734A618C1F}"/>
              </a:ext>
            </a:extLst>
          </p:cNvPr>
          <p:cNvSpPr>
            <a:spLocks noGrp="1"/>
          </p:cNvSpPr>
          <p:nvPr>
            <p:ph idx="1"/>
          </p:nvPr>
        </p:nvSpPr>
        <p:spPr/>
        <p:txBody>
          <a:bodyPr>
            <a:normAutofit/>
          </a:bodyPr>
          <a:lstStyle/>
          <a:p>
            <a:pPr marL="201168" lvl="1" indent="0">
              <a:buNone/>
            </a:pPr>
            <a:r>
              <a:rPr lang="en-GB" dirty="0"/>
              <a:t>There are 95 commonly used Unicode characters in passwords</a:t>
            </a:r>
          </a:p>
          <a:p>
            <a:pPr lvl="2"/>
            <a:r>
              <a:rPr lang="en-GB" dirty="0"/>
              <a:t>a-z</a:t>
            </a:r>
          </a:p>
          <a:p>
            <a:pPr lvl="2"/>
            <a:r>
              <a:rPr lang="en-GB" dirty="0"/>
              <a:t>A-Z</a:t>
            </a:r>
          </a:p>
          <a:p>
            <a:pPr lvl="2"/>
            <a:r>
              <a:rPr lang="en-GB" dirty="0"/>
              <a:t>0-9</a:t>
            </a:r>
          </a:p>
          <a:p>
            <a:pPr lvl="2"/>
            <a:r>
              <a:rPr lang="en-GB" dirty="0"/>
              <a:t>!"# $%&amp;'()*+,-./:;&lt;=&gt;?@[\]^_`{|}~</a:t>
            </a:r>
          </a:p>
          <a:p>
            <a:pPr lvl="1"/>
            <a:r>
              <a:rPr lang="en-GB" dirty="0"/>
              <a:t>Complete sequential block of characters from space to tilde, ‘ ‘ to ‘~’, char 32 to 126</a:t>
            </a:r>
          </a:p>
          <a:p>
            <a:pPr lvl="1"/>
            <a:endParaRPr lang="en-GB" dirty="0"/>
          </a:p>
          <a:p>
            <a:endParaRPr lang="en-GB" sz="1400" dirty="0"/>
          </a:p>
          <a:p>
            <a:endParaRPr lang="en-GB" sz="1400" dirty="0"/>
          </a:p>
          <a:p>
            <a:r>
              <a:rPr lang="en-GB" sz="1100" dirty="0"/>
              <a:t>*(1 – 1/96)</a:t>
            </a:r>
            <a:endParaRPr lang="en-GB" sz="1600" dirty="0"/>
          </a:p>
        </p:txBody>
      </p:sp>
      <p:sp>
        <p:nvSpPr>
          <p:cNvPr id="4" name="TextBox 3">
            <a:extLst>
              <a:ext uri="{FF2B5EF4-FFF2-40B4-BE49-F238E27FC236}">
                <a16:creationId xmlns:a16="http://schemas.microsoft.com/office/drawing/2014/main" id="{A77A79AF-98A2-454B-B3DA-1A377F4DE94B}"/>
              </a:ext>
            </a:extLst>
          </p:cNvPr>
          <p:cNvSpPr txBox="1"/>
          <p:nvPr/>
        </p:nvSpPr>
        <p:spPr>
          <a:xfrm>
            <a:off x="10095479" y="2047082"/>
            <a:ext cx="745346" cy="5078313"/>
          </a:xfrm>
          <a:prstGeom prst="rect">
            <a:avLst/>
          </a:prstGeom>
          <a:noFill/>
        </p:spPr>
        <p:txBody>
          <a:bodyPr wrap="square" rtlCol="0">
            <a:spAutoFit/>
          </a:bodyPr>
          <a:lstStyle/>
          <a:p>
            <a:r>
              <a:rPr lang="en-GB" dirty="0" err="1">
                <a:latin typeface="Consolas" panose="020B0609020204030204" pitchFamily="49" charset="0"/>
              </a:rPr>
              <a:t>aFeg</a:t>
            </a:r>
            <a:endParaRPr lang="en-GB" dirty="0">
              <a:latin typeface="Consolas" panose="020B0609020204030204" pitchFamily="49" charset="0"/>
            </a:endParaRPr>
          </a:p>
          <a:p>
            <a:r>
              <a:rPr lang="en-GB" dirty="0" err="1">
                <a:latin typeface="Consolas" panose="020B0609020204030204" pitchFamily="49" charset="0"/>
              </a:rPr>
              <a:t>aFeh</a:t>
            </a:r>
            <a:endParaRPr lang="en-GB" dirty="0">
              <a:latin typeface="Consolas" panose="020B0609020204030204" pitchFamily="49" charset="0"/>
            </a:endParaRPr>
          </a:p>
          <a:p>
            <a:r>
              <a:rPr lang="en-GB" dirty="0" err="1">
                <a:latin typeface="Consolas" panose="020B0609020204030204" pitchFamily="49" charset="0"/>
              </a:rPr>
              <a:t>aFei</a:t>
            </a:r>
            <a:endParaRPr lang="en-GB" dirty="0">
              <a:latin typeface="Consolas" panose="020B0609020204030204" pitchFamily="49" charset="0"/>
            </a:endParaRPr>
          </a:p>
          <a:p>
            <a:r>
              <a:rPr lang="en-GB" dirty="0" err="1">
                <a:latin typeface="Consolas" panose="020B0609020204030204" pitchFamily="49" charset="0"/>
              </a:rPr>
              <a:t>aFej</a:t>
            </a:r>
            <a:endParaRPr lang="en-GB" dirty="0">
              <a:latin typeface="Consolas" panose="020B0609020204030204" pitchFamily="49" charset="0"/>
            </a:endParaRPr>
          </a:p>
          <a:p>
            <a:r>
              <a:rPr lang="en-GB" dirty="0" err="1">
                <a:latin typeface="Consolas" panose="020B0609020204030204" pitchFamily="49" charset="0"/>
              </a:rPr>
              <a:t>aFek</a:t>
            </a:r>
            <a:endParaRPr lang="en-GB" dirty="0">
              <a:latin typeface="Consolas" panose="020B0609020204030204" pitchFamily="49" charset="0"/>
            </a:endParaRPr>
          </a:p>
          <a:p>
            <a:r>
              <a:rPr lang="en-GB" dirty="0" err="1">
                <a:latin typeface="Consolas" panose="020B0609020204030204" pitchFamily="49" charset="0"/>
              </a:rPr>
              <a:t>aFel</a:t>
            </a:r>
            <a:endParaRPr lang="en-GB" dirty="0">
              <a:latin typeface="Consolas" panose="020B0609020204030204" pitchFamily="49" charset="0"/>
            </a:endParaRPr>
          </a:p>
          <a:p>
            <a:r>
              <a:rPr lang="en-GB" dirty="0" err="1">
                <a:latin typeface="Consolas" panose="020B0609020204030204" pitchFamily="49" charset="0"/>
              </a:rPr>
              <a:t>aFem</a:t>
            </a:r>
            <a:endParaRPr lang="en-GB" dirty="0">
              <a:latin typeface="Consolas" panose="020B0609020204030204" pitchFamily="49" charset="0"/>
            </a:endParaRPr>
          </a:p>
          <a:p>
            <a:r>
              <a:rPr lang="en-GB" dirty="0" err="1">
                <a:latin typeface="Consolas" panose="020B0609020204030204" pitchFamily="49" charset="0"/>
              </a:rPr>
              <a:t>aFen</a:t>
            </a:r>
            <a:endParaRPr lang="en-GB" dirty="0">
              <a:latin typeface="Consolas" panose="020B0609020204030204" pitchFamily="49" charset="0"/>
            </a:endParaRPr>
          </a:p>
          <a:p>
            <a:r>
              <a:rPr lang="en-GB" dirty="0" err="1">
                <a:latin typeface="Consolas" panose="020B0609020204030204" pitchFamily="49" charset="0"/>
              </a:rPr>
              <a:t>aFeo</a:t>
            </a:r>
            <a:endParaRPr lang="en-GB" dirty="0"/>
          </a:p>
          <a:p>
            <a:r>
              <a:rPr lang="en-GB" dirty="0" err="1">
                <a:latin typeface="Consolas" panose="020B0609020204030204" pitchFamily="49" charset="0"/>
              </a:rPr>
              <a:t>aFep</a:t>
            </a:r>
            <a:endParaRPr lang="en-GB" dirty="0">
              <a:latin typeface="Consolas" panose="020B0609020204030204" pitchFamily="49" charset="0"/>
            </a:endParaRPr>
          </a:p>
          <a:p>
            <a:r>
              <a:rPr lang="en-GB" dirty="0" err="1">
                <a:latin typeface="Consolas" panose="020B0609020204030204" pitchFamily="49" charset="0"/>
              </a:rPr>
              <a:t>aFeq</a:t>
            </a:r>
            <a:endParaRPr lang="en-GB" dirty="0">
              <a:latin typeface="Consolas" panose="020B0609020204030204" pitchFamily="49" charset="0"/>
            </a:endParaRPr>
          </a:p>
          <a:p>
            <a:r>
              <a:rPr lang="en-GB" dirty="0" err="1">
                <a:latin typeface="Consolas" panose="020B0609020204030204" pitchFamily="49" charset="0"/>
              </a:rPr>
              <a:t>aFer</a:t>
            </a:r>
            <a:endParaRPr lang="en-GB" dirty="0">
              <a:latin typeface="Consolas" panose="020B0609020204030204" pitchFamily="49" charset="0"/>
            </a:endParaRPr>
          </a:p>
          <a:p>
            <a:r>
              <a:rPr lang="en-GB" dirty="0" err="1">
                <a:latin typeface="Consolas" panose="020B0609020204030204" pitchFamily="49" charset="0"/>
              </a:rPr>
              <a:t>aFes</a:t>
            </a:r>
            <a:endParaRPr lang="en-GB" dirty="0">
              <a:latin typeface="Consolas" panose="020B0609020204030204" pitchFamily="49" charset="0"/>
            </a:endParaRPr>
          </a:p>
          <a:p>
            <a:r>
              <a:rPr lang="en-GB" dirty="0" err="1">
                <a:latin typeface="Consolas" panose="020B0609020204030204" pitchFamily="49" charset="0"/>
              </a:rPr>
              <a:t>aFet</a:t>
            </a:r>
            <a:endParaRPr lang="en-GB" dirty="0">
              <a:latin typeface="Consolas" panose="020B0609020204030204" pitchFamily="49" charset="0"/>
            </a:endParaRPr>
          </a:p>
          <a:p>
            <a:r>
              <a:rPr lang="en-GB" dirty="0" err="1">
                <a:latin typeface="Consolas" panose="020B0609020204030204" pitchFamily="49" charset="0"/>
              </a:rPr>
              <a:t>aFeu</a:t>
            </a:r>
            <a:endParaRPr lang="en-GB" dirty="0">
              <a:latin typeface="Consolas" panose="020B0609020204030204" pitchFamily="49" charset="0"/>
            </a:endParaRPr>
          </a:p>
          <a:p>
            <a:endParaRPr lang="en-GB" dirty="0"/>
          </a:p>
          <a:p>
            <a:endParaRPr lang="en-GB" dirty="0"/>
          </a:p>
          <a:p>
            <a:endParaRPr lang="en-GB" dirty="0"/>
          </a:p>
        </p:txBody>
      </p:sp>
      <p:sp>
        <p:nvSpPr>
          <p:cNvPr id="5" name="Footer Placeholder 4">
            <a:extLst>
              <a:ext uri="{FF2B5EF4-FFF2-40B4-BE49-F238E27FC236}">
                <a16:creationId xmlns:a16="http://schemas.microsoft.com/office/drawing/2014/main" id="{DBDEEC27-5F69-4C70-BB94-74BD4680668B}"/>
              </a:ext>
            </a:extLst>
          </p:cNvPr>
          <p:cNvSpPr>
            <a:spLocks noGrp="1"/>
          </p:cNvSpPr>
          <p:nvPr>
            <p:ph type="ftr" sz="quarter" idx="11"/>
          </p:nvPr>
        </p:nvSpPr>
        <p:spPr/>
        <p:txBody>
          <a:bodyPr/>
          <a:lstStyle/>
          <a:p>
            <a:r>
              <a:rPr lang="en-GB"/>
              <a:t>Jake Bretherton 1800231</a:t>
            </a:r>
          </a:p>
        </p:txBody>
      </p:sp>
      <p:sp>
        <p:nvSpPr>
          <p:cNvPr id="6" name="TextBox 5">
            <a:extLst>
              <a:ext uri="{FF2B5EF4-FFF2-40B4-BE49-F238E27FC236}">
                <a16:creationId xmlns:a16="http://schemas.microsoft.com/office/drawing/2014/main" id="{C5D7F935-1227-4D0D-9487-F80683741191}"/>
              </a:ext>
            </a:extLst>
          </p:cNvPr>
          <p:cNvSpPr txBox="1"/>
          <p:nvPr/>
        </p:nvSpPr>
        <p:spPr>
          <a:xfrm>
            <a:off x="1097280" y="3732508"/>
            <a:ext cx="8744304" cy="923330"/>
          </a:xfrm>
          <a:prstGeom prst="rect">
            <a:avLst/>
          </a:prstGeom>
          <a:noFill/>
        </p:spPr>
        <p:txBody>
          <a:bodyPr wrap="square" rtlCol="0">
            <a:spAutoFit/>
          </a:bodyPr>
          <a:lstStyle/>
          <a:p>
            <a:r>
              <a:rPr lang="en-GB" dirty="0"/>
              <a:t>Almost every new guess will be the previous guess, with the last character incremented</a:t>
            </a:r>
          </a:p>
          <a:p>
            <a:endParaRPr lang="en-GB" dirty="0"/>
          </a:p>
          <a:p>
            <a:r>
              <a:rPr lang="en-GB" dirty="0"/>
              <a:t>Therefore 98.9%* of generation is taking the last character and incrementing it by 1</a:t>
            </a:r>
          </a:p>
        </p:txBody>
      </p:sp>
      <p:pic>
        <p:nvPicPr>
          <p:cNvPr id="7" name="Audio 6">
            <a:hlinkClick r:id="" action="ppaction://media"/>
            <a:extLst>
              <a:ext uri="{FF2B5EF4-FFF2-40B4-BE49-F238E27FC236}">
                <a16:creationId xmlns:a16="http://schemas.microsoft.com/office/drawing/2014/main" id="{0B610677-4FA8-4B9A-88A3-294AAA71D2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30555501"/>
      </p:ext>
    </p:extLst>
  </p:cSld>
  <p:clrMapOvr>
    <a:masterClrMapping/>
  </p:clrMapOvr>
  <mc:AlternateContent xmlns:mc="http://schemas.openxmlformats.org/markup-compatibility/2006" xmlns:p14="http://schemas.microsoft.com/office/powerpoint/2010/main">
    <mc:Choice Requires="p14">
      <p:transition spd="slow" p14:dur="2000" advTm="27502"/>
    </mc:Choice>
    <mc:Fallback xmlns="">
      <p:transition spd="slow" advTm="27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E89A-40EC-4038-B313-096327A5FC3C}"/>
              </a:ext>
            </a:extLst>
          </p:cNvPr>
          <p:cNvSpPr>
            <a:spLocks noGrp="1"/>
          </p:cNvSpPr>
          <p:nvPr>
            <p:ph type="title"/>
          </p:nvPr>
        </p:nvSpPr>
        <p:spPr/>
        <p:txBody>
          <a:bodyPr/>
          <a:lstStyle/>
          <a:p>
            <a:r>
              <a:rPr lang="en-GB" dirty="0"/>
              <a:t>Breaking down generation</a:t>
            </a:r>
          </a:p>
        </p:txBody>
      </p:sp>
      <p:sp>
        <p:nvSpPr>
          <p:cNvPr id="4" name="Footer Placeholder 3">
            <a:extLst>
              <a:ext uri="{FF2B5EF4-FFF2-40B4-BE49-F238E27FC236}">
                <a16:creationId xmlns:a16="http://schemas.microsoft.com/office/drawing/2014/main" id="{F3C24A6F-EB19-4F20-9AF0-657411DB3A05}"/>
              </a:ext>
            </a:extLst>
          </p:cNvPr>
          <p:cNvSpPr>
            <a:spLocks noGrp="1"/>
          </p:cNvSpPr>
          <p:nvPr>
            <p:ph type="ftr" sz="quarter" idx="11"/>
          </p:nvPr>
        </p:nvSpPr>
        <p:spPr/>
        <p:txBody>
          <a:bodyPr/>
          <a:lstStyle/>
          <a:p>
            <a:r>
              <a:rPr lang="en-GB"/>
              <a:t>Jake Bretherton 1800231</a:t>
            </a:r>
          </a:p>
        </p:txBody>
      </p:sp>
      <p:sp>
        <p:nvSpPr>
          <p:cNvPr id="8" name="Content Placeholder 7">
            <a:extLst>
              <a:ext uri="{FF2B5EF4-FFF2-40B4-BE49-F238E27FC236}">
                <a16:creationId xmlns:a16="http://schemas.microsoft.com/office/drawing/2014/main" id="{7062CC45-F732-450A-A458-3088124C01E8}"/>
              </a:ext>
            </a:extLst>
          </p:cNvPr>
          <p:cNvSpPr>
            <a:spLocks noGrp="1"/>
          </p:cNvSpPr>
          <p:nvPr>
            <p:ph idx="1"/>
          </p:nvPr>
        </p:nvSpPr>
        <p:spPr>
          <a:xfrm>
            <a:off x="1097280" y="1836308"/>
            <a:ext cx="10058400" cy="4023360"/>
          </a:xfrm>
        </p:spPr>
        <p:txBody>
          <a:bodyPr/>
          <a:lstStyle/>
          <a:p>
            <a:r>
              <a:rPr lang="en-GB" dirty="0"/>
              <a:t>Expensive algorithm to increment the password root</a:t>
            </a:r>
          </a:p>
          <a:p>
            <a:pPr lvl="1"/>
            <a:r>
              <a:rPr lang="en-GB" dirty="0"/>
              <a:t>Can handle if last character of root is largest char</a:t>
            </a:r>
          </a:p>
          <a:p>
            <a:pPr lvl="1"/>
            <a:r>
              <a:rPr lang="en-GB" dirty="0"/>
              <a:t>Can handle adding new character to root if whole root is largest char</a:t>
            </a:r>
          </a:p>
          <a:p>
            <a:r>
              <a:rPr lang="en-GB" dirty="0"/>
              <a:t>Cheap algorithm to increment the last character</a:t>
            </a:r>
          </a:p>
          <a:p>
            <a:pPr lvl="1"/>
            <a:r>
              <a:rPr lang="en-GB" dirty="0"/>
              <a:t>Increment char and store it along with the root</a:t>
            </a:r>
          </a:p>
          <a:p>
            <a:pPr lvl="1"/>
            <a:r>
              <a:rPr lang="en-GB" dirty="0"/>
              <a:t>Signal to expensive algorithm if char is largest char</a:t>
            </a:r>
          </a:p>
          <a:p>
            <a:pPr lvl="1"/>
            <a:endParaRPr lang="en-GB" dirty="0"/>
          </a:p>
          <a:p>
            <a:pPr marL="201168" lvl="1" indent="0">
              <a:buNone/>
            </a:pPr>
            <a:r>
              <a:rPr lang="en-GB" dirty="0"/>
              <a:t>98.9% of generations use only cheap algorithm 	</a:t>
            </a:r>
          </a:p>
        </p:txBody>
      </p:sp>
      <p:graphicFrame>
        <p:nvGraphicFramePr>
          <p:cNvPr id="9" name="Table 9">
            <a:extLst>
              <a:ext uri="{FF2B5EF4-FFF2-40B4-BE49-F238E27FC236}">
                <a16:creationId xmlns:a16="http://schemas.microsoft.com/office/drawing/2014/main" id="{83806FC5-DC31-49C7-8DA9-D30EA66020D1}"/>
              </a:ext>
            </a:extLst>
          </p:cNvPr>
          <p:cNvGraphicFramePr>
            <a:graphicFrameLocks noGrp="1"/>
          </p:cNvGraphicFramePr>
          <p:nvPr>
            <p:extLst>
              <p:ext uri="{D42A27DB-BD31-4B8C-83A1-F6EECF244321}">
                <p14:modId xmlns:p14="http://schemas.microsoft.com/office/powerpoint/2010/main" val="2090262017"/>
              </p:ext>
            </p:extLst>
          </p:nvPr>
        </p:nvGraphicFramePr>
        <p:xfrm>
          <a:off x="1036320" y="5047207"/>
          <a:ext cx="4764726" cy="741680"/>
        </p:xfrm>
        <a:graphic>
          <a:graphicData uri="http://schemas.openxmlformats.org/drawingml/2006/table">
            <a:tbl>
              <a:tblPr firstRow="1" bandRow="1">
                <a:tableStyleId>{2D5ABB26-0587-4C30-8999-92F81FD0307C}</a:tableStyleId>
              </a:tblPr>
              <a:tblGrid>
                <a:gridCol w="1588242">
                  <a:extLst>
                    <a:ext uri="{9D8B030D-6E8A-4147-A177-3AD203B41FA5}">
                      <a16:colId xmlns:a16="http://schemas.microsoft.com/office/drawing/2014/main" val="1570344030"/>
                    </a:ext>
                  </a:extLst>
                </a:gridCol>
                <a:gridCol w="1588242">
                  <a:extLst>
                    <a:ext uri="{9D8B030D-6E8A-4147-A177-3AD203B41FA5}">
                      <a16:colId xmlns:a16="http://schemas.microsoft.com/office/drawing/2014/main" val="3507882897"/>
                    </a:ext>
                  </a:extLst>
                </a:gridCol>
                <a:gridCol w="1588242">
                  <a:extLst>
                    <a:ext uri="{9D8B030D-6E8A-4147-A177-3AD203B41FA5}">
                      <a16:colId xmlns:a16="http://schemas.microsoft.com/office/drawing/2014/main" val="83238088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err="1">
                          <a:latin typeface="Consolas" panose="020B0609020204030204" pitchFamily="49" charset="0"/>
                        </a:rPr>
                        <a:t>aFe</a:t>
                      </a:r>
                      <a:r>
                        <a:rPr lang="en-GB" dirty="0">
                          <a:latin typeface="Consolas" panose="020B0609020204030204" pitchFamily="49" charset="0"/>
                        </a:rPr>
                        <a:t>-</a:t>
                      </a:r>
                      <a:endParaRPr lang="en-GB" dirty="0"/>
                    </a:p>
                  </a:txBody>
                  <a:tcPr/>
                </a:tc>
                <a:tc>
                  <a:txBody>
                    <a:bodyPr/>
                    <a:lstStyle/>
                    <a:p>
                      <a:pPr algn="ctr"/>
                      <a:r>
                        <a:rPr lang="en-GB" dirty="0"/>
                        <a:t>-p</a:t>
                      </a:r>
                    </a:p>
                  </a:txBody>
                  <a:tcPr/>
                </a:tc>
                <a:tc>
                  <a:txBody>
                    <a:bodyPr/>
                    <a:lstStyle/>
                    <a:p>
                      <a:pPr algn="ctr"/>
                      <a:r>
                        <a:rPr lang="en-GB" dirty="0" err="1"/>
                        <a:t>aFep</a:t>
                      </a:r>
                      <a:endParaRPr lang="en-GB" dirty="0"/>
                    </a:p>
                  </a:txBody>
                  <a:tcPr/>
                </a:tc>
                <a:extLst>
                  <a:ext uri="{0D108BD9-81ED-4DB2-BD59-A6C34878D82A}">
                    <a16:rowId xmlns:a16="http://schemas.microsoft.com/office/drawing/2014/main" val="1708266906"/>
                  </a:ext>
                </a:extLst>
              </a:tr>
              <a:tr h="370840">
                <a:tc>
                  <a:txBody>
                    <a:bodyPr/>
                    <a:lstStyle/>
                    <a:p>
                      <a:pPr algn="ctr"/>
                      <a:r>
                        <a:rPr lang="en-GB" dirty="0"/>
                        <a:t>Root</a:t>
                      </a:r>
                    </a:p>
                  </a:txBody>
                  <a:tcPr/>
                </a:tc>
                <a:tc>
                  <a:txBody>
                    <a:bodyPr/>
                    <a:lstStyle/>
                    <a:p>
                      <a:pPr algn="ctr"/>
                      <a:r>
                        <a:rPr lang="en-GB" dirty="0"/>
                        <a:t>Last character</a:t>
                      </a:r>
                    </a:p>
                  </a:txBody>
                  <a:tcPr/>
                </a:tc>
                <a:tc>
                  <a:txBody>
                    <a:bodyPr/>
                    <a:lstStyle/>
                    <a:p>
                      <a:pPr algn="ctr"/>
                      <a:r>
                        <a:rPr lang="en-GB" dirty="0"/>
                        <a:t>Password</a:t>
                      </a:r>
                    </a:p>
                  </a:txBody>
                  <a:tcPr/>
                </a:tc>
                <a:extLst>
                  <a:ext uri="{0D108BD9-81ED-4DB2-BD59-A6C34878D82A}">
                    <a16:rowId xmlns:a16="http://schemas.microsoft.com/office/drawing/2014/main" val="212071416"/>
                  </a:ext>
                </a:extLst>
              </a:tr>
            </a:tbl>
          </a:graphicData>
        </a:graphic>
      </p:graphicFrame>
      <p:pic>
        <p:nvPicPr>
          <p:cNvPr id="3" name="Audio 2">
            <a:hlinkClick r:id="" action="ppaction://media"/>
            <a:extLst>
              <a:ext uri="{FF2B5EF4-FFF2-40B4-BE49-F238E27FC236}">
                <a16:creationId xmlns:a16="http://schemas.microsoft.com/office/drawing/2014/main" id="{6CEF9998-7295-413E-BB4C-C5AF7B85A4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82027979"/>
      </p:ext>
    </p:extLst>
  </p:cSld>
  <p:clrMapOvr>
    <a:masterClrMapping/>
  </p:clrMapOvr>
  <mc:AlternateContent xmlns:mc="http://schemas.openxmlformats.org/markup-compatibility/2006" xmlns:p14="http://schemas.microsoft.com/office/powerpoint/2010/main">
    <mc:Choice Requires="p14">
      <p:transition spd="slow" p14:dur="2000" advTm="21370"/>
    </mc:Choice>
    <mc:Fallback xmlns="">
      <p:transition spd="slow" advTm="21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528C-E557-447C-A4B9-CFFB4A05CD4E}"/>
              </a:ext>
            </a:extLst>
          </p:cNvPr>
          <p:cNvSpPr>
            <a:spLocks noGrp="1"/>
          </p:cNvSpPr>
          <p:nvPr>
            <p:ph type="title"/>
          </p:nvPr>
        </p:nvSpPr>
        <p:spPr/>
        <p:txBody>
          <a:bodyPr/>
          <a:lstStyle/>
          <a:p>
            <a:r>
              <a:rPr lang="en-GB" dirty="0"/>
              <a:t>Breaking down the problem</a:t>
            </a:r>
          </a:p>
        </p:txBody>
      </p:sp>
      <p:sp>
        <p:nvSpPr>
          <p:cNvPr id="3" name="Content Placeholder 2">
            <a:extLst>
              <a:ext uri="{FF2B5EF4-FFF2-40B4-BE49-F238E27FC236}">
                <a16:creationId xmlns:a16="http://schemas.microsoft.com/office/drawing/2014/main" id="{29DDA8F7-FD5D-4850-9297-D3D4DD790025}"/>
              </a:ext>
            </a:extLst>
          </p:cNvPr>
          <p:cNvSpPr>
            <a:spLocks noGrp="1"/>
          </p:cNvSpPr>
          <p:nvPr>
            <p:ph idx="1"/>
          </p:nvPr>
        </p:nvSpPr>
        <p:spPr/>
        <p:txBody>
          <a:bodyPr/>
          <a:lstStyle/>
          <a:p>
            <a:r>
              <a:rPr lang="en-GB" dirty="0"/>
              <a:t>Crack the password:</a:t>
            </a:r>
          </a:p>
          <a:p>
            <a:pPr lvl="1"/>
            <a:r>
              <a:rPr lang="en-GB" dirty="0"/>
              <a:t>Generate Password guesses</a:t>
            </a:r>
          </a:p>
          <a:p>
            <a:pPr lvl="2"/>
            <a:r>
              <a:rPr lang="en-GB" dirty="0"/>
              <a:t>Increment password root</a:t>
            </a:r>
          </a:p>
          <a:p>
            <a:pPr lvl="2"/>
            <a:r>
              <a:rPr lang="en-GB" dirty="0"/>
              <a:t>Increment the last character</a:t>
            </a:r>
          </a:p>
          <a:p>
            <a:pPr lvl="1"/>
            <a:r>
              <a:rPr lang="en-GB" dirty="0"/>
              <a:t>Hash the Password guess</a:t>
            </a:r>
          </a:p>
          <a:p>
            <a:pPr lvl="1"/>
            <a:r>
              <a:rPr lang="en-GB" dirty="0"/>
              <a:t>Compare generated hash to provided hash</a:t>
            </a:r>
          </a:p>
          <a:p>
            <a:pPr lvl="1"/>
            <a:r>
              <a:rPr lang="en-GB" dirty="0"/>
              <a:t>Return found password</a:t>
            </a:r>
          </a:p>
        </p:txBody>
      </p:sp>
      <p:sp>
        <p:nvSpPr>
          <p:cNvPr id="4" name="Footer Placeholder 3">
            <a:extLst>
              <a:ext uri="{FF2B5EF4-FFF2-40B4-BE49-F238E27FC236}">
                <a16:creationId xmlns:a16="http://schemas.microsoft.com/office/drawing/2014/main" id="{F2FF9BC6-CBB8-41B4-8282-D2E65CC5F1C2}"/>
              </a:ext>
            </a:extLst>
          </p:cNvPr>
          <p:cNvSpPr>
            <a:spLocks noGrp="1"/>
          </p:cNvSpPr>
          <p:nvPr>
            <p:ph type="ftr" sz="quarter" idx="11"/>
          </p:nvPr>
        </p:nvSpPr>
        <p:spPr/>
        <p:txBody>
          <a:bodyPr/>
          <a:lstStyle/>
          <a:p>
            <a:r>
              <a:rPr lang="en-GB" dirty="0"/>
              <a:t>Jake Bretherton 1800231</a:t>
            </a:r>
          </a:p>
        </p:txBody>
      </p:sp>
      <p:pic>
        <p:nvPicPr>
          <p:cNvPr id="5" name="Audio 4">
            <a:hlinkClick r:id="" action="ppaction://media"/>
            <a:extLst>
              <a:ext uri="{FF2B5EF4-FFF2-40B4-BE49-F238E27FC236}">
                <a16:creationId xmlns:a16="http://schemas.microsoft.com/office/drawing/2014/main" id="{A11B696B-3C12-4EE5-8E96-6769CD7D8E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74128047"/>
      </p:ext>
    </p:extLst>
  </p:cSld>
  <p:clrMapOvr>
    <a:masterClrMapping/>
  </p:clrMapOvr>
  <mc:AlternateContent xmlns:mc="http://schemas.openxmlformats.org/markup-compatibility/2006" xmlns:p14="http://schemas.microsoft.com/office/powerpoint/2010/main">
    <mc:Choice Requires="p14">
      <p:transition spd="slow" p14:dur="2000" advTm="8019"/>
    </mc:Choice>
    <mc:Fallback xmlns="">
      <p:transition spd="slow" advTm="8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7C2D-97F8-47B1-8588-22D2FADD9A61}"/>
              </a:ext>
            </a:extLst>
          </p:cNvPr>
          <p:cNvSpPr>
            <a:spLocks noGrp="1"/>
          </p:cNvSpPr>
          <p:nvPr>
            <p:ph type="title"/>
          </p:nvPr>
        </p:nvSpPr>
        <p:spPr/>
        <p:txBody>
          <a:bodyPr/>
          <a:lstStyle/>
          <a:p>
            <a:r>
              <a:rPr lang="en-GB" dirty="0"/>
              <a:t>Model</a:t>
            </a:r>
          </a:p>
        </p:txBody>
      </p:sp>
      <p:sp>
        <p:nvSpPr>
          <p:cNvPr id="4" name="Footer Placeholder 3">
            <a:extLst>
              <a:ext uri="{FF2B5EF4-FFF2-40B4-BE49-F238E27FC236}">
                <a16:creationId xmlns:a16="http://schemas.microsoft.com/office/drawing/2014/main" id="{1EA21F20-A9BF-4C2B-AB54-75662F5EFB87}"/>
              </a:ext>
            </a:extLst>
          </p:cNvPr>
          <p:cNvSpPr>
            <a:spLocks noGrp="1"/>
          </p:cNvSpPr>
          <p:nvPr>
            <p:ph type="ftr" sz="quarter" idx="11"/>
          </p:nvPr>
        </p:nvSpPr>
        <p:spPr/>
        <p:txBody>
          <a:bodyPr/>
          <a:lstStyle/>
          <a:p>
            <a:r>
              <a:rPr lang="en-GB"/>
              <a:t>Jake Bretherton 1800231</a:t>
            </a:r>
          </a:p>
        </p:txBody>
      </p:sp>
      <p:sp>
        <p:nvSpPr>
          <p:cNvPr id="9" name="Rectangle 8">
            <a:extLst>
              <a:ext uri="{FF2B5EF4-FFF2-40B4-BE49-F238E27FC236}">
                <a16:creationId xmlns:a16="http://schemas.microsoft.com/office/drawing/2014/main" id="{6807D814-28A8-4E21-9ED4-C76886779CE8}"/>
              </a:ext>
            </a:extLst>
          </p:cNvPr>
          <p:cNvSpPr/>
          <p:nvPr/>
        </p:nvSpPr>
        <p:spPr>
          <a:xfrm>
            <a:off x="3322231"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Plain Text Password</a:t>
            </a:r>
            <a:endParaRPr lang="en-GB" sz="800" dirty="0"/>
          </a:p>
        </p:txBody>
      </p:sp>
      <p:sp>
        <p:nvSpPr>
          <p:cNvPr id="11" name="Rectangle: Rounded Corners 10">
            <a:extLst>
              <a:ext uri="{FF2B5EF4-FFF2-40B4-BE49-F238E27FC236}">
                <a16:creationId xmlns:a16="http://schemas.microsoft.com/office/drawing/2014/main" id="{93C5EA07-6680-4EE2-B3DC-6583F8A0A983}"/>
              </a:ext>
            </a:extLst>
          </p:cNvPr>
          <p:cNvSpPr/>
          <p:nvPr/>
        </p:nvSpPr>
        <p:spPr>
          <a:xfrm>
            <a:off x="1234180"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Single character</a:t>
            </a:r>
            <a:endParaRPr lang="en-GB" dirty="0"/>
          </a:p>
        </p:txBody>
      </p:sp>
      <p:sp>
        <p:nvSpPr>
          <p:cNvPr id="7" name="Rectangle: Rounded Corners 6">
            <a:extLst>
              <a:ext uri="{FF2B5EF4-FFF2-40B4-BE49-F238E27FC236}">
                <a16:creationId xmlns:a16="http://schemas.microsoft.com/office/drawing/2014/main" id="{214D595C-4DAD-4B6F-9218-E6743AB4AB3F}"/>
              </a:ext>
            </a:extLst>
          </p:cNvPr>
          <p:cNvSpPr/>
          <p:nvPr/>
        </p:nvSpPr>
        <p:spPr>
          <a:xfrm>
            <a:off x="1234179" y="36264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Generator</a:t>
            </a:r>
            <a:endParaRPr lang="en-GB" sz="800" dirty="0"/>
          </a:p>
          <a:p>
            <a:pPr algn="ctr"/>
            <a:r>
              <a:rPr lang="en-GB" sz="900" dirty="0"/>
              <a:t>Root word</a:t>
            </a:r>
            <a:endParaRPr lang="en-GB" dirty="0"/>
          </a:p>
        </p:txBody>
      </p:sp>
      <p:sp>
        <p:nvSpPr>
          <p:cNvPr id="3" name="Arrow: Right 2">
            <a:extLst>
              <a:ext uri="{FF2B5EF4-FFF2-40B4-BE49-F238E27FC236}">
                <a16:creationId xmlns:a16="http://schemas.microsoft.com/office/drawing/2014/main" id="{CC31B8BB-4AF2-4A2B-8D05-6BEFF0F24065}"/>
              </a:ext>
            </a:extLst>
          </p:cNvPr>
          <p:cNvSpPr/>
          <p:nvPr/>
        </p:nvSpPr>
        <p:spPr>
          <a:xfrm>
            <a:off x="2621682"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5" name="Arrow: Circular 4">
            <a:extLst>
              <a:ext uri="{FF2B5EF4-FFF2-40B4-BE49-F238E27FC236}">
                <a16:creationId xmlns:a16="http://schemas.microsoft.com/office/drawing/2014/main" id="{EFC33694-A4D1-4F0A-A515-101B2D4E3387}"/>
              </a:ext>
            </a:extLst>
          </p:cNvPr>
          <p:cNvSpPr/>
          <p:nvPr/>
        </p:nvSpPr>
        <p:spPr>
          <a:xfrm rot="5400000" flipV="1">
            <a:off x="821705"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4" name="TextBox 13">
            <a:extLst>
              <a:ext uri="{FF2B5EF4-FFF2-40B4-BE49-F238E27FC236}">
                <a16:creationId xmlns:a16="http://schemas.microsoft.com/office/drawing/2014/main" id="{8C5F293B-AED2-4F10-8BEA-958387F0620B}"/>
              </a:ext>
            </a:extLst>
          </p:cNvPr>
          <p:cNvSpPr txBox="1"/>
          <p:nvPr/>
        </p:nvSpPr>
        <p:spPr>
          <a:xfrm>
            <a:off x="944618" y="3229047"/>
            <a:ext cx="579120" cy="276999"/>
          </a:xfrm>
          <a:prstGeom prst="rect">
            <a:avLst/>
          </a:prstGeom>
          <a:noFill/>
        </p:spPr>
        <p:txBody>
          <a:bodyPr wrap="square" rtlCol="0">
            <a:spAutoFit/>
          </a:bodyPr>
          <a:lstStyle/>
          <a:p>
            <a:r>
              <a:rPr lang="en-GB" sz="1200" dirty="0"/>
              <a:t>Signal</a:t>
            </a:r>
          </a:p>
        </p:txBody>
      </p:sp>
      <p:sp>
        <p:nvSpPr>
          <p:cNvPr id="15" name="Arrow: Circular 14">
            <a:extLst>
              <a:ext uri="{FF2B5EF4-FFF2-40B4-BE49-F238E27FC236}">
                <a16:creationId xmlns:a16="http://schemas.microsoft.com/office/drawing/2014/main" id="{E763A76C-6664-4DE4-87AA-DDB7189F368E}"/>
              </a:ext>
            </a:extLst>
          </p:cNvPr>
          <p:cNvSpPr/>
          <p:nvPr/>
        </p:nvSpPr>
        <p:spPr>
          <a:xfrm rot="16200000" flipV="1">
            <a:off x="2193310" y="2910346"/>
            <a:ext cx="824947" cy="914403"/>
          </a:xfrm>
          <a:prstGeom prst="circular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100" dirty="0">
              <a:solidFill>
                <a:schemeClr val="tx1"/>
              </a:solidFill>
            </a:endParaRPr>
          </a:p>
        </p:txBody>
      </p:sp>
      <p:sp>
        <p:nvSpPr>
          <p:cNvPr id="16" name="TextBox 15">
            <a:extLst>
              <a:ext uri="{FF2B5EF4-FFF2-40B4-BE49-F238E27FC236}">
                <a16:creationId xmlns:a16="http://schemas.microsoft.com/office/drawing/2014/main" id="{F0FD15F2-AA9D-4A95-9529-4728581033E3}"/>
              </a:ext>
            </a:extLst>
          </p:cNvPr>
          <p:cNvSpPr txBox="1"/>
          <p:nvPr/>
        </p:nvSpPr>
        <p:spPr>
          <a:xfrm>
            <a:off x="2234153" y="3229047"/>
            <a:ext cx="661190" cy="276999"/>
          </a:xfrm>
          <a:prstGeom prst="rect">
            <a:avLst/>
          </a:prstGeom>
          <a:noFill/>
        </p:spPr>
        <p:txBody>
          <a:bodyPr wrap="square" rtlCol="0">
            <a:spAutoFit/>
          </a:bodyPr>
          <a:lstStyle/>
          <a:p>
            <a:r>
              <a:rPr lang="en-GB" sz="1200" dirty="0"/>
              <a:t>Update</a:t>
            </a:r>
          </a:p>
        </p:txBody>
      </p:sp>
      <p:sp>
        <p:nvSpPr>
          <p:cNvPr id="18" name="Arrow: Right 17">
            <a:extLst>
              <a:ext uri="{FF2B5EF4-FFF2-40B4-BE49-F238E27FC236}">
                <a16:creationId xmlns:a16="http://schemas.microsoft.com/office/drawing/2014/main" id="{A24CB15A-4B8C-4DAE-A401-877BDF5EB88F}"/>
              </a:ext>
            </a:extLst>
          </p:cNvPr>
          <p:cNvSpPr/>
          <p:nvPr/>
        </p:nvSpPr>
        <p:spPr>
          <a:xfrm>
            <a:off x="4709734"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1" name="Rectangle: Rounded Corners 20">
            <a:extLst>
              <a:ext uri="{FF2B5EF4-FFF2-40B4-BE49-F238E27FC236}">
                <a16:creationId xmlns:a16="http://schemas.microsoft.com/office/drawing/2014/main" id="{612BA9F7-F279-4A07-9B4A-D02776A0C376}"/>
              </a:ext>
            </a:extLst>
          </p:cNvPr>
          <p:cNvSpPr/>
          <p:nvPr/>
        </p:nvSpPr>
        <p:spPr>
          <a:xfrm>
            <a:off x="5410283" y="2194247"/>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dirty="0"/>
              <a:t>Perform Hash</a:t>
            </a:r>
            <a:endParaRPr lang="en-GB" sz="800" dirty="0"/>
          </a:p>
        </p:txBody>
      </p:sp>
      <p:sp>
        <p:nvSpPr>
          <p:cNvPr id="22" name="Rectangle 21">
            <a:extLst>
              <a:ext uri="{FF2B5EF4-FFF2-40B4-BE49-F238E27FC236}">
                <a16:creationId xmlns:a16="http://schemas.microsoft.com/office/drawing/2014/main" id="{1BC80D9C-FB92-46B2-90AF-53577A7BE643}"/>
              </a:ext>
            </a:extLst>
          </p:cNvPr>
          <p:cNvSpPr/>
          <p:nvPr/>
        </p:nvSpPr>
        <p:spPr>
          <a:xfrm>
            <a:off x="7498334" y="2250419"/>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Password Hash Pair</a:t>
            </a:r>
            <a:endParaRPr lang="en-GB" sz="800" dirty="0"/>
          </a:p>
        </p:txBody>
      </p:sp>
      <p:sp>
        <p:nvSpPr>
          <p:cNvPr id="23" name="Arrow: Right 22">
            <a:extLst>
              <a:ext uri="{FF2B5EF4-FFF2-40B4-BE49-F238E27FC236}">
                <a16:creationId xmlns:a16="http://schemas.microsoft.com/office/drawing/2014/main" id="{0F47D9FD-6AB5-4ECB-B8D0-CE8B69983D63}"/>
              </a:ext>
            </a:extLst>
          </p:cNvPr>
          <p:cNvSpPr/>
          <p:nvPr/>
        </p:nvSpPr>
        <p:spPr>
          <a:xfrm>
            <a:off x="6797785" y="2491750"/>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4" name="Arrow: Right 23">
            <a:extLst>
              <a:ext uri="{FF2B5EF4-FFF2-40B4-BE49-F238E27FC236}">
                <a16:creationId xmlns:a16="http://schemas.microsoft.com/office/drawing/2014/main" id="{6948ACD7-97E6-4E29-9903-C3462677793F}"/>
              </a:ext>
            </a:extLst>
          </p:cNvPr>
          <p:cNvSpPr/>
          <p:nvPr/>
        </p:nvSpPr>
        <p:spPr>
          <a:xfrm flipH="1">
            <a:off x="8885837" y="3973322"/>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25" name="Rectangle: Rounded Corners 24">
            <a:extLst>
              <a:ext uri="{FF2B5EF4-FFF2-40B4-BE49-F238E27FC236}">
                <a16:creationId xmlns:a16="http://schemas.microsoft.com/office/drawing/2014/main" id="{2D25F050-21CE-49FE-A0D5-A4C1CF1898CA}"/>
              </a:ext>
            </a:extLst>
          </p:cNvPr>
          <p:cNvSpPr/>
          <p:nvPr/>
        </p:nvSpPr>
        <p:spPr>
          <a:xfrm>
            <a:off x="9586386" y="2193576"/>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p>
          <a:p>
            <a:pPr algn="ctr"/>
            <a:r>
              <a:rPr lang="en-GB" sz="1600" dirty="0"/>
              <a:t>Compare Hash to Target</a:t>
            </a:r>
            <a:endParaRPr lang="en-GB" sz="700" dirty="0"/>
          </a:p>
        </p:txBody>
      </p:sp>
      <p:sp>
        <p:nvSpPr>
          <p:cNvPr id="26" name="Rectangle 25">
            <a:extLst>
              <a:ext uri="{FF2B5EF4-FFF2-40B4-BE49-F238E27FC236}">
                <a16:creationId xmlns:a16="http://schemas.microsoft.com/office/drawing/2014/main" id="{798BEFFE-E65D-431F-B4C4-CD7CC0EAA5D6}"/>
              </a:ext>
            </a:extLst>
          </p:cNvPr>
          <p:cNvSpPr/>
          <p:nvPr/>
        </p:nvSpPr>
        <p:spPr>
          <a:xfrm>
            <a:off x="9586384" y="3780021"/>
            <a:ext cx="1387503" cy="704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900" u="sng" dirty="0"/>
              <a:t>Channel</a:t>
            </a:r>
          </a:p>
          <a:p>
            <a:pPr algn="ctr"/>
            <a:r>
              <a:rPr lang="en-GB" dirty="0"/>
              <a:t>Found Password</a:t>
            </a:r>
            <a:endParaRPr lang="en-GB" sz="800" dirty="0"/>
          </a:p>
        </p:txBody>
      </p:sp>
      <p:sp>
        <p:nvSpPr>
          <p:cNvPr id="28" name="Arrow: Right 27">
            <a:extLst>
              <a:ext uri="{FF2B5EF4-FFF2-40B4-BE49-F238E27FC236}">
                <a16:creationId xmlns:a16="http://schemas.microsoft.com/office/drawing/2014/main" id="{DB5F5600-0D9D-4686-A0EC-CC990D2D643F}"/>
              </a:ext>
            </a:extLst>
          </p:cNvPr>
          <p:cNvSpPr/>
          <p:nvPr/>
        </p:nvSpPr>
        <p:spPr>
          <a:xfrm rot="5400000">
            <a:off x="9944113" y="3284975"/>
            <a:ext cx="672046"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Write</a:t>
            </a:r>
          </a:p>
        </p:txBody>
      </p:sp>
      <p:sp>
        <p:nvSpPr>
          <p:cNvPr id="29" name="Arrow: Right 28">
            <a:extLst>
              <a:ext uri="{FF2B5EF4-FFF2-40B4-BE49-F238E27FC236}">
                <a16:creationId xmlns:a16="http://schemas.microsoft.com/office/drawing/2014/main" id="{AFA17970-D04E-4FDB-8A1F-41AEF5FED8DB}"/>
              </a:ext>
            </a:extLst>
          </p:cNvPr>
          <p:cNvSpPr/>
          <p:nvPr/>
        </p:nvSpPr>
        <p:spPr>
          <a:xfrm>
            <a:off x="8885835" y="2503531"/>
            <a:ext cx="700549" cy="31805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t>Read</a:t>
            </a:r>
          </a:p>
        </p:txBody>
      </p:sp>
      <p:sp>
        <p:nvSpPr>
          <p:cNvPr id="30" name="Rectangle: Rounded Corners 29">
            <a:extLst>
              <a:ext uri="{FF2B5EF4-FFF2-40B4-BE49-F238E27FC236}">
                <a16:creationId xmlns:a16="http://schemas.microsoft.com/office/drawing/2014/main" id="{97ADC845-3E76-4EF4-9AEA-1C7615DEEC25}"/>
              </a:ext>
            </a:extLst>
          </p:cNvPr>
          <p:cNvSpPr/>
          <p:nvPr/>
        </p:nvSpPr>
        <p:spPr>
          <a:xfrm>
            <a:off x="7498332" y="3675148"/>
            <a:ext cx="1387503"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u="sng" dirty="0"/>
              <a:t>Thread</a:t>
            </a:r>
            <a:endParaRPr lang="en-GB" sz="800" u="sng" dirty="0"/>
          </a:p>
          <a:p>
            <a:pPr algn="ctr"/>
            <a:r>
              <a:rPr lang="en-GB" sz="1600" dirty="0"/>
              <a:t>Wait for end of Search</a:t>
            </a:r>
          </a:p>
        </p:txBody>
      </p:sp>
      <p:sp>
        <p:nvSpPr>
          <p:cNvPr id="31" name="Oval 30">
            <a:extLst>
              <a:ext uri="{FF2B5EF4-FFF2-40B4-BE49-F238E27FC236}">
                <a16:creationId xmlns:a16="http://schemas.microsoft.com/office/drawing/2014/main" id="{545E888B-52ED-4956-9664-7B91775A7646}"/>
              </a:ext>
            </a:extLst>
          </p:cNvPr>
          <p:cNvSpPr/>
          <p:nvPr/>
        </p:nvSpPr>
        <p:spPr>
          <a:xfrm>
            <a:off x="1228736"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Begin</a:t>
            </a:r>
          </a:p>
          <a:p>
            <a:pPr algn="ctr"/>
            <a:r>
              <a:rPr lang="en-GB" sz="1100" dirty="0"/>
              <a:t>Provide Hash</a:t>
            </a:r>
          </a:p>
        </p:txBody>
      </p:sp>
      <p:sp>
        <p:nvSpPr>
          <p:cNvPr id="33" name="Oval 32">
            <a:extLst>
              <a:ext uri="{FF2B5EF4-FFF2-40B4-BE49-F238E27FC236}">
                <a16:creationId xmlns:a16="http://schemas.microsoft.com/office/drawing/2014/main" id="{365B919E-051D-40A3-A301-DAB594B5CDF1}"/>
              </a:ext>
            </a:extLst>
          </p:cNvPr>
          <p:cNvSpPr/>
          <p:nvPr/>
        </p:nvSpPr>
        <p:spPr>
          <a:xfrm>
            <a:off x="7498332" y="4997735"/>
            <a:ext cx="1387503" cy="6410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End</a:t>
            </a:r>
          </a:p>
          <a:p>
            <a:pPr algn="ctr"/>
            <a:r>
              <a:rPr lang="en-GB" sz="900" dirty="0"/>
              <a:t>Return Password</a:t>
            </a:r>
          </a:p>
        </p:txBody>
      </p:sp>
      <p:cxnSp>
        <p:nvCxnSpPr>
          <p:cNvPr id="35" name="Straight Arrow Connector 34">
            <a:extLst>
              <a:ext uri="{FF2B5EF4-FFF2-40B4-BE49-F238E27FC236}">
                <a16:creationId xmlns:a16="http://schemas.microsoft.com/office/drawing/2014/main" id="{2A6FDD94-A7B5-440B-BDF8-FDC487BA2661}"/>
              </a:ext>
            </a:extLst>
          </p:cNvPr>
          <p:cNvCxnSpPr>
            <a:stCxn id="31" idx="0"/>
            <a:endCxn id="7" idx="2"/>
          </p:cNvCxnSpPr>
          <p:nvPr/>
        </p:nvCxnSpPr>
        <p:spPr>
          <a:xfrm flipV="1">
            <a:off x="1922488" y="4540847"/>
            <a:ext cx="5443" cy="456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A0CE634-38A4-4347-9CDF-D6C2482F81A4}"/>
              </a:ext>
            </a:extLst>
          </p:cNvPr>
          <p:cNvCxnSpPr>
            <a:stCxn id="30" idx="2"/>
            <a:endCxn id="33" idx="0"/>
          </p:cNvCxnSpPr>
          <p:nvPr/>
        </p:nvCxnSpPr>
        <p:spPr>
          <a:xfrm>
            <a:off x="8192084" y="4589548"/>
            <a:ext cx="0" cy="408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1F63A2FC-00BA-4688-9AB2-7D352683F4E1}"/>
              </a:ext>
            </a:extLst>
          </p:cNvPr>
          <p:cNvSpPr/>
          <p:nvPr/>
        </p:nvSpPr>
        <p:spPr>
          <a:xfrm>
            <a:off x="1602996" y="3168847"/>
            <a:ext cx="638981" cy="39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dirty="0">
                <a:solidFill>
                  <a:schemeClr val="tx1"/>
                </a:solidFill>
              </a:rPr>
              <a:t>Barrier</a:t>
            </a:r>
          </a:p>
        </p:txBody>
      </p:sp>
      <p:sp>
        <p:nvSpPr>
          <p:cNvPr id="43" name="Rectangle 42">
            <a:extLst>
              <a:ext uri="{FF2B5EF4-FFF2-40B4-BE49-F238E27FC236}">
                <a16:creationId xmlns:a16="http://schemas.microsoft.com/office/drawing/2014/main" id="{916DAEF8-92FC-47BC-8E1A-0DEEF55DA2BB}"/>
              </a:ext>
            </a:extLst>
          </p:cNvPr>
          <p:cNvSpPr/>
          <p:nvPr/>
        </p:nvSpPr>
        <p:spPr>
          <a:xfrm>
            <a:off x="10439162" y="3309400"/>
            <a:ext cx="879103" cy="196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400" dirty="0"/>
              <a:t>If Match</a:t>
            </a:r>
          </a:p>
        </p:txBody>
      </p:sp>
      <p:pic>
        <p:nvPicPr>
          <p:cNvPr id="13" name="Audio 12">
            <a:hlinkClick r:id="" action="ppaction://media"/>
            <a:extLst>
              <a:ext uri="{FF2B5EF4-FFF2-40B4-BE49-F238E27FC236}">
                <a16:creationId xmlns:a16="http://schemas.microsoft.com/office/drawing/2014/main" id="{799E87C1-465A-4044-8E28-26763A4D3C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33974004"/>
      </p:ext>
    </p:extLst>
  </p:cSld>
  <p:clrMapOvr>
    <a:masterClrMapping/>
  </p:clrMapOvr>
  <mc:AlternateContent xmlns:mc="http://schemas.openxmlformats.org/markup-compatibility/2006" xmlns:p14="http://schemas.microsoft.com/office/powerpoint/2010/main">
    <mc:Choice Requires="p14">
      <p:transition spd="slow" p14:dur="2000" advTm="38935"/>
    </mc:Choice>
    <mc:Fallback xmlns="">
      <p:transition spd="slow" advTm="38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593" x="3689350" y="6216650"/>
          <p14:tracePt t="2095" x="2668588" y="6799263"/>
          <p14:tracePt t="2103" x="2641600" y="6756400"/>
          <p14:tracePt t="2111" x="2625725" y="6688138"/>
          <p14:tracePt t="2121" x="2608263" y="6627813"/>
          <p14:tracePt t="2127" x="2582863" y="6551613"/>
          <p14:tracePt t="2135" x="2565400" y="6483350"/>
          <p14:tracePt t="2143" x="2540000" y="6407150"/>
          <p14:tracePt t="2151" x="2532063" y="6348413"/>
          <p14:tracePt t="2159" x="2524125" y="6272213"/>
          <p14:tracePt t="2172" x="2514600" y="6211888"/>
          <p14:tracePt t="2179" x="2514600" y="6153150"/>
          <p14:tracePt t="2188" x="2497138" y="6092825"/>
          <p14:tracePt t="2195" x="2489200" y="6034088"/>
          <p14:tracePt t="2205" x="2481263" y="5991225"/>
          <p14:tracePt t="2211" x="2471738" y="5948363"/>
          <p14:tracePt t="2221" x="2463800" y="5897563"/>
          <p14:tracePt t="2227" x="2463800" y="5864225"/>
          <p14:tracePt t="2235" x="2455863" y="5838825"/>
          <p14:tracePt t="2243" x="2446338" y="5803900"/>
          <p14:tracePt t="2251" x="2438400" y="5778500"/>
          <p14:tracePt t="2259" x="2420938" y="5753100"/>
          <p14:tracePt t="2267" x="2405063" y="5735638"/>
          <p14:tracePt t="2275" x="2395538" y="5727700"/>
          <p14:tracePt t="2283" x="2387600" y="5719763"/>
          <p14:tracePt t="2291" x="2370138" y="5702300"/>
          <p14:tracePt t="2307" x="2362200" y="5694363"/>
          <p14:tracePt t="2315" x="2352675" y="5684838"/>
          <p14:tracePt t="2323" x="2336800" y="5676900"/>
          <p14:tracePt t="2331" x="2327275" y="5676900"/>
          <p14:tracePt t="2339" x="2311400" y="5651500"/>
          <p14:tracePt t="2347" x="2311400" y="5641975"/>
          <p14:tracePt t="2356" x="2293938" y="5634038"/>
          <p14:tracePt t="2363" x="2268538" y="5616575"/>
          <p14:tracePt t="2372" x="2268538" y="5608638"/>
          <p14:tracePt t="2379" x="2260600" y="5600700"/>
          <p14:tracePt t="2388" x="2251075" y="5575300"/>
          <p14:tracePt t="2395" x="2243138" y="5565775"/>
          <p14:tracePt t="2411" x="2235200" y="5565775"/>
          <p14:tracePt t="2459" x="2235200" y="5557838"/>
          <p14:tracePt t="2467" x="2243138" y="5557838"/>
          <p14:tracePt t="2475" x="2268538" y="5540375"/>
          <p14:tracePt t="2482" x="2301875" y="5540375"/>
          <p14:tracePt t="2491" x="2311400" y="5540375"/>
          <p14:tracePt t="2498" x="2336800" y="5540375"/>
          <p14:tracePt t="2506" x="2352675" y="5540375"/>
          <p14:tracePt t="2514" x="2387600" y="5540375"/>
          <p14:tracePt t="2523" x="2413000" y="5540375"/>
          <p14:tracePt t="2531" x="2430463" y="5540375"/>
          <p14:tracePt t="2539" x="2446338" y="5549900"/>
          <p14:tracePt t="2546" x="2455863" y="5549900"/>
          <p14:tracePt t="2555" x="2463800" y="5549900"/>
          <p14:tracePt t="2683" x="2463800" y="5557838"/>
          <p14:tracePt t="2700" x="2463800" y="5565775"/>
          <p14:tracePt t="2715" x="2463800" y="5575300"/>
          <p14:tracePt t="2731" x="2471738" y="5575300"/>
          <p14:tracePt t="2763" x="2481263" y="5591175"/>
          <p14:tracePt t="2772" x="2481263" y="5600700"/>
          <p14:tracePt t="2779" x="2497138" y="5600700"/>
          <p14:tracePt t="2788" x="2514600" y="5600700"/>
          <p14:tracePt t="2795" x="2532063" y="5600700"/>
          <p14:tracePt t="2805" x="2549525" y="5608638"/>
          <p14:tracePt t="2811" x="2582863" y="5608638"/>
          <p14:tracePt t="2821" x="2600325" y="5608638"/>
          <p14:tracePt t="2827" x="2616200" y="5608638"/>
          <p14:tracePt t="2835" x="2633663" y="5608638"/>
          <p14:tracePt t="2843" x="2668588" y="5608638"/>
          <p14:tracePt t="2851" x="2684463" y="5608638"/>
          <p14:tracePt t="2867" x="2693988" y="5608638"/>
          <p14:tracePt t="2875" x="2701925" y="5608638"/>
          <p14:tracePt t="3699" x="2735263" y="5608638"/>
          <p14:tracePt t="3707" x="2744788" y="5608638"/>
          <p14:tracePt t="3715" x="2786063" y="5583238"/>
          <p14:tracePt t="3723" x="2820988" y="5549900"/>
          <p14:tracePt t="3731" x="2838450" y="5524500"/>
          <p14:tracePt t="3739" x="2854325" y="5497513"/>
          <p14:tracePt t="3747" x="2863850" y="5464175"/>
          <p14:tracePt t="3755" x="2879725" y="5430838"/>
          <p14:tracePt t="3763" x="2889250" y="5395913"/>
          <p14:tracePt t="3771" x="2897188" y="5370513"/>
          <p14:tracePt t="3779" x="2897188" y="5353050"/>
          <p14:tracePt t="3788" x="2897188" y="5327650"/>
          <p14:tracePt t="3795" x="2897188" y="5311775"/>
          <p14:tracePt t="3804" x="2897188" y="5276850"/>
          <p14:tracePt t="3811" x="2897188" y="5260975"/>
          <p14:tracePt t="3821" x="2897188" y="5243513"/>
          <p14:tracePt t="3827" x="2897188" y="5200650"/>
          <p14:tracePt t="3837" x="2897188" y="5167313"/>
          <p14:tracePt t="3843" x="2897188" y="5141913"/>
          <p14:tracePt t="3851" x="2897188" y="5106988"/>
          <p14:tracePt t="3859" x="2897188" y="5091113"/>
          <p14:tracePt t="3867" x="2897188" y="5056188"/>
          <p14:tracePt t="3875" x="2897188" y="5005388"/>
          <p14:tracePt t="3883" x="2897188" y="4946650"/>
          <p14:tracePt t="3891" x="2897188" y="4886325"/>
          <p14:tracePt t="3899" x="2897188" y="4827588"/>
          <p14:tracePt t="3907" x="2897188" y="4759325"/>
          <p14:tracePt t="3915" x="2871788" y="4683125"/>
          <p14:tracePt t="3923" x="2854325" y="4622800"/>
          <p14:tracePt t="3931" x="2828925" y="4564063"/>
          <p14:tracePt t="3954" x="2803525" y="4470400"/>
          <p14:tracePt t="3957" x="2786063" y="4419600"/>
          <p14:tracePt t="3963" x="2770188" y="4384675"/>
          <p14:tracePt t="3971" x="2760663" y="4368800"/>
          <p14:tracePt t="3979" x="2752725" y="4351338"/>
          <p14:tracePt t="3988" x="2735263" y="4341813"/>
          <p14:tracePt t="3995" x="2727325" y="4341813"/>
          <p14:tracePt t="4004" x="2701925" y="4333875"/>
          <p14:tracePt t="4011" x="2693988" y="4316413"/>
          <p14:tracePt t="4020" x="2684463" y="4316413"/>
          <p14:tracePt t="4027" x="2676525" y="4316413"/>
          <p14:tracePt t="4038" x="2651125" y="4316413"/>
          <p14:tracePt t="4043" x="2641600" y="4316413"/>
          <p14:tracePt t="4067" x="2633663" y="4308475"/>
          <p14:tracePt t="6359" x="2633663" y="4291013"/>
          <p14:tracePt t="6368" x="2633663" y="4283075"/>
          <p14:tracePt t="6375" x="2651125" y="4265613"/>
          <p14:tracePt t="6383" x="2668588" y="4240213"/>
          <p14:tracePt t="6391" x="2684463" y="4214813"/>
          <p14:tracePt t="6400" x="2701925" y="4189413"/>
          <p14:tracePt t="6407" x="2719388" y="4156075"/>
          <p14:tracePt t="6415" x="2735263" y="4113213"/>
          <p14:tracePt t="6423" x="2752725" y="4062413"/>
          <p14:tracePt t="6431" x="2778125" y="4011613"/>
          <p14:tracePt t="6439" x="2786063" y="3976688"/>
          <p14:tracePt t="6447" x="2795588" y="3935413"/>
          <p14:tracePt t="6455" x="2803525" y="3875088"/>
          <p14:tracePt t="6463" x="2803525" y="3806825"/>
          <p14:tracePt t="6471" x="2803525" y="3722688"/>
          <p14:tracePt t="6479" x="2803525" y="3619500"/>
          <p14:tracePt t="6487" x="2803525" y="3502025"/>
          <p14:tracePt t="6495" x="2778125" y="3373438"/>
          <p14:tracePt t="6504" x="2744788" y="3228975"/>
          <p14:tracePt t="6511" x="2701925" y="3101975"/>
          <p14:tracePt t="6520" x="2668588" y="2957513"/>
          <p14:tracePt t="6527" x="2633663" y="2830513"/>
          <p14:tracePt t="6536" x="2600325" y="2711450"/>
          <p14:tracePt t="6543" x="2549525" y="2600325"/>
          <p14:tracePt t="6553" x="2514600" y="2498725"/>
          <p14:tracePt t="6559" x="2481263" y="2387600"/>
          <p14:tracePt t="6569" x="2446338" y="2303463"/>
          <p14:tracePt t="6576" x="2420938" y="2227263"/>
          <p14:tracePt t="6589" x="2387600" y="2149475"/>
          <p14:tracePt t="6597" x="2352675" y="2090738"/>
          <p14:tracePt t="6604" x="2336800" y="2073275"/>
          <p14:tracePt t="6611" x="2327275" y="2055813"/>
          <p14:tracePt t="6620" x="2319338" y="2047875"/>
          <p14:tracePt t="6627" x="2301875" y="2047875"/>
          <p14:tracePt t="6636" x="2293938" y="2047875"/>
          <p14:tracePt t="6643" x="2276475" y="2047875"/>
          <p14:tracePt t="6652" x="2260600" y="2047875"/>
          <p14:tracePt t="6659" x="2251075" y="2047875"/>
          <p14:tracePt t="6669" x="2217738" y="2047875"/>
          <p14:tracePt t="6675" x="2182813" y="2047875"/>
          <p14:tracePt t="6683" x="2149475" y="2065338"/>
          <p14:tracePt t="6691" x="2124075" y="2082800"/>
          <p14:tracePt t="6699" x="2090738" y="2098675"/>
          <p14:tracePt t="6707" x="2038350" y="2133600"/>
          <p14:tracePt t="6715" x="2022475" y="2149475"/>
          <p14:tracePt t="6723" x="1987550" y="2166938"/>
          <p14:tracePt t="6731" x="1971675" y="2174875"/>
          <p14:tracePt t="6739" x="1936750" y="2200275"/>
          <p14:tracePt t="6747" x="1920875" y="2209800"/>
          <p14:tracePt t="6755" x="1911350" y="2209800"/>
          <p14:tracePt t="6763" x="1911350" y="2217738"/>
          <p14:tracePt t="6771" x="1903413" y="2217738"/>
          <p14:tracePt t="6955" x="1936750" y="2200275"/>
          <p14:tracePt t="6963" x="1936750" y="2192338"/>
          <p14:tracePt t="6971" x="1979613" y="2149475"/>
          <p14:tracePt t="6979" x="2030413" y="2098675"/>
          <p14:tracePt t="6987" x="2073275" y="2073275"/>
          <p14:tracePt t="7004" x="2225675" y="1946275"/>
          <p14:tracePt t="7011" x="2301875" y="1895475"/>
          <p14:tracePt t="7644" x="2311400" y="1895475"/>
          <p14:tracePt t="7659" x="2311400" y="1920875"/>
          <p14:tracePt t="7667" x="2311400" y="1928813"/>
          <p14:tracePt t="7675" x="2311400" y="1938338"/>
          <p14:tracePt t="7683" x="2311400" y="1963738"/>
          <p14:tracePt t="7691" x="2311400" y="1971675"/>
          <p14:tracePt t="7699" x="2311400" y="1989138"/>
          <p14:tracePt t="7707" x="2311400" y="2014538"/>
          <p14:tracePt t="7715" x="2301875" y="2039938"/>
          <p14:tracePt t="7723" x="2293938" y="2047875"/>
          <p14:tracePt t="7731" x="2293938" y="2090738"/>
          <p14:tracePt t="7739" x="2276475" y="2116138"/>
          <p14:tracePt t="7747" x="2276475" y="2133600"/>
          <p14:tracePt t="7755" x="2260600" y="2159000"/>
          <p14:tracePt t="7771" x="2251075" y="2184400"/>
          <p14:tracePt t="7779" x="2235200" y="2200275"/>
          <p14:tracePt t="7787" x="2235200" y="2227263"/>
          <p14:tracePt t="7795" x="2225675" y="2243138"/>
          <p14:tracePt t="7803" x="2225675" y="2252663"/>
          <p14:tracePt t="7811" x="2217738" y="2260600"/>
          <p14:tracePt t="7820" x="2217738" y="2268538"/>
          <p14:tracePt t="7827" x="2217738" y="2278063"/>
          <p14:tracePt t="7835" x="2208213" y="2293938"/>
          <p14:tracePt t="7843" x="2208213" y="2303463"/>
          <p14:tracePt t="7853" x="2208213" y="2311400"/>
          <p14:tracePt t="7859" x="2200275" y="2328863"/>
          <p14:tracePt t="8291" x="2200275" y="2354263"/>
          <p14:tracePt t="8307" x="2200275" y="2371725"/>
          <p14:tracePt t="8315" x="2200275" y="2379663"/>
          <p14:tracePt t="8323" x="2208213" y="2379663"/>
          <p14:tracePt t="8355" x="2208213" y="2387600"/>
          <p14:tracePt t="8363" x="2217738" y="2397125"/>
          <p14:tracePt t="8371" x="2225675" y="2405063"/>
          <p14:tracePt t="8404" x="2235200" y="2413000"/>
          <p14:tracePt t="8421" x="2243138" y="2430463"/>
          <p14:tracePt t="8435" x="2243138" y="2438400"/>
          <p14:tracePt t="8452" x="2243138" y="2447925"/>
          <p14:tracePt t="8971" x="2243138" y="2430463"/>
          <p14:tracePt t="8987" x="2243138" y="2422525"/>
          <p14:tracePt t="9600" x="2251075" y="2387600"/>
          <p14:tracePt t="9607" x="2260600" y="2387600"/>
          <p14:tracePt t="9615" x="2293938" y="2387600"/>
          <p14:tracePt t="9623" x="2311400" y="2430463"/>
          <p14:tracePt t="9639" x="2293938" y="2438400"/>
          <p14:tracePt t="9647" x="2293938" y="2447925"/>
          <p14:tracePt t="9679" x="2293938" y="2455863"/>
          <p14:tracePt t="9687" x="2293938" y="2473325"/>
          <p14:tracePt t="9727" x="2293938" y="2489200"/>
          <p14:tracePt t="9735" x="2293938" y="2498725"/>
          <p14:tracePt t="9871" x="2301875" y="2498725"/>
          <p14:tracePt t="9887" x="2311400" y="2498725"/>
          <p14:tracePt t="9895" x="2344738" y="2498725"/>
          <p14:tracePt t="9903" x="2370138" y="2489200"/>
          <p14:tracePt t="9911" x="2405063" y="2481263"/>
          <p14:tracePt t="9919" x="2420938" y="2481263"/>
          <p14:tracePt t="9927" x="2438400" y="2473325"/>
          <p14:tracePt t="9936" x="2489200" y="2455863"/>
          <p14:tracePt t="9943" x="2497138" y="2455863"/>
          <p14:tracePt t="9952" x="2532063" y="2438400"/>
          <p14:tracePt t="9959" x="2565400" y="2430463"/>
          <p14:tracePt t="9968" x="2590800" y="2422525"/>
          <p14:tracePt t="9984" x="2600325" y="2413000"/>
          <p14:tracePt t="9993" x="2625725" y="2405063"/>
          <p14:tracePt t="10001" x="2633663" y="2397125"/>
          <p14:tracePt t="10007" x="2651125" y="2387600"/>
          <p14:tracePt t="10015" x="2659063" y="2371725"/>
          <p14:tracePt t="10023" x="2676525" y="2362200"/>
          <p14:tracePt t="10031" x="2719388" y="2344738"/>
          <p14:tracePt t="10039" x="2735263" y="2336800"/>
          <p14:tracePt t="10047" x="2760663" y="2328863"/>
          <p14:tracePt t="10055" x="2786063" y="2319338"/>
          <p14:tracePt t="10063" x="2820988" y="2319338"/>
          <p14:tracePt t="10071" x="2854325" y="2311400"/>
          <p14:tracePt t="10079" x="2889250" y="2303463"/>
          <p14:tracePt t="10087" x="2922588" y="2293938"/>
          <p14:tracePt t="10095" x="2947988" y="2293938"/>
          <p14:tracePt t="10103" x="2982913" y="2293938"/>
          <p14:tracePt t="10111" x="3016250" y="2293938"/>
          <p14:tracePt t="10119" x="3041650" y="2293938"/>
          <p14:tracePt t="10127" x="3074988" y="2286000"/>
          <p14:tracePt t="10135" x="3117850" y="2286000"/>
          <p14:tracePt t="10145" x="3152775" y="2286000"/>
          <p14:tracePt t="10151" x="3186113" y="2286000"/>
          <p14:tracePt t="10159" x="3219450" y="2286000"/>
          <p14:tracePt t="10169" x="3244850" y="2286000"/>
          <p14:tracePt t="10175" x="3287713" y="2286000"/>
          <p14:tracePt t="10185" x="3322638" y="2286000"/>
          <p14:tracePt t="10191" x="3355975" y="2286000"/>
          <p14:tracePt t="10201" x="3389313" y="2286000"/>
          <p14:tracePt t="10207" x="3414713" y="2286000"/>
          <p14:tracePt t="10215" x="3432175" y="2286000"/>
          <p14:tracePt t="10223" x="3449638" y="2286000"/>
          <p14:tracePt t="10231" x="3492500" y="2286000"/>
          <p14:tracePt t="10239" x="3500438" y="2286000"/>
          <p14:tracePt t="10247" x="3517900" y="2286000"/>
          <p14:tracePt t="10255" x="3543300" y="2293938"/>
          <p14:tracePt t="10263" x="3551238" y="2293938"/>
          <p14:tracePt t="10271" x="3559175" y="2303463"/>
          <p14:tracePt t="10279" x="3568700" y="2311400"/>
          <p14:tracePt t="10287" x="3594100" y="2311400"/>
          <p14:tracePt t="10295" x="3602038" y="2319338"/>
          <p14:tracePt t="10303" x="3611563" y="2328863"/>
          <p14:tracePt t="10311" x="3619500" y="2328863"/>
          <p14:tracePt t="10319" x="3627438" y="2336800"/>
          <p14:tracePt t="10368" x="3636963" y="2336800"/>
          <p14:tracePt t="10671" x="3636963" y="2354263"/>
          <p14:tracePt t="10679" x="3636963" y="2362200"/>
          <p14:tracePt t="10695" x="3627438" y="2371725"/>
          <p14:tracePt t="10703" x="3619500" y="2379663"/>
          <p14:tracePt t="10712" x="3611563" y="2387600"/>
          <p14:tracePt t="10719" x="3602038" y="2387600"/>
          <p14:tracePt t="10727" x="3594100" y="2397125"/>
          <p14:tracePt t="10735" x="3594100" y="2405063"/>
          <p14:tracePt t="10751" x="3586163" y="2405063"/>
          <p14:tracePt t="10784" x="3576638" y="2405063"/>
          <p14:tracePt t="10879" x="3551238" y="2413000"/>
          <p14:tracePt t="10887" x="3543300" y="2413000"/>
          <p14:tracePt t="11047" x="3533775" y="2413000"/>
          <p14:tracePt t="11103" x="3525838" y="2413000"/>
          <p14:tracePt t="11151" x="3517900" y="2405063"/>
          <p14:tracePt t="11168" x="3508375" y="2397125"/>
          <p14:tracePt t="11191" x="3492500" y="2387600"/>
          <p14:tracePt t="11199" x="3482975" y="2387600"/>
          <p14:tracePt t="11207" x="3482975" y="2379663"/>
          <p14:tracePt t="11231" x="3475038" y="2371725"/>
          <p14:tracePt t="11239" x="3475038" y="2362200"/>
          <p14:tracePt t="11247" x="3467100" y="2354263"/>
          <p14:tracePt t="12192" x="3467100" y="2344738"/>
          <p14:tracePt t="12207" x="3449638" y="2328863"/>
          <p14:tracePt t="12215" x="3432175" y="2319338"/>
          <p14:tracePt t="12595" x="3457575" y="2319338"/>
          <p14:tracePt t="12611" x="3500438" y="2319338"/>
          <p14:tracePt t="12619" x="3525838" y="2319338"/>
          <p14:tracePt t="12627" x="3568700" y="2319338"/>
          <p14:tracePt t="12635" x="3602038" y="2319338"/>
          <p14:tracePt t="12643" x="3627438" y="2319338"/>
          <p14:tracePt t="12651" x="3644900" y="2319338"/>
          <p14:tracePt t="12659" x="3678238" y="2319338"/>
          <p14:tracePt t="12667" x="3721100" y="2319338"/>
          <p14:tracePt t="12675" x="3781425" y="2311400"/>
          <p14:tracePt t="12684" x="3840163" y="2303463"/>
          <p14:tracePt t="12691" x="3916363" y="2293938"/>
          <p14:tracePt t="12699" x="4002088" y="2278063"/>
          <p14:tracePt t="12708" x="4103688" y="2260600"/>
          <p14:tracePt t="12717" x="4205288" y="2235200"/>
          <p14:tracePt t="12723" x="4306888" y="2209800"/>
          <p14:tracePt t="12733" x="4410075" y="2200275"/>
          <p14:tracePt t="12739" x="4494213" y="2192338"/>
          <p14:tracePt t="12747" x="4579938" y="2174875"/>
          <p14:tracePt t="12755" x="4656138" y="2166938"/>
          <p14:tracePt t="12763" x="4724400" y="2166938"/>
          <p14:tracePt t="12771" x="4800600" y="2159000"/>
          <p14:tracePt t="12779" x="4868863" y="2159000"/>
          <p14:tracePt t="12787" x="4927600" y="2159000"/>
          <p14:tracePt t="12795" x="4987925" y="2159000"/>
          <p14:tracePt t="12803" x="5038725" y="2159000"/>
          <p14:tracePt t="12811" x="5097463" y="2159000"/>
          <p14:tracePt t="12819" x="5157788" y="2159000"/>
          <p14:tracePt t="12827" x="5216525" y="2159000"/>
          <p14:tracePt t="12835" x="5276850" y="2159000"/>
          <p14:tracePt t="12843" x="5318125" y="2159000"/>
          <p14:tracePt t="12853" x="5360988" y="2159000"/>
          <p14:tracePt t="12859" x="5403850" y="2159000"/>
          <p14:tracePt t="12867" x="5446713" y="2159000"/>
          <p14:tracePt t="12875" x="5480050" y="2159000"/>
          <p14:tracePt t="12884" x="5513388" y="2159000"/>
          <p14:tracePt t="12891" x="5522913" y="2166938"/>
          <p14:tracePt t="12900" x="5538788" y="2184400"/>
          <p14:tracePt t="12907" x="5556250" y="2192338"/>
          <p14:tracePt t="12916" x="5565775" y="2200275"/>
          <p14:tracePt t="12935" x="5565775" y="2209800"/>
          <p14:tracePt t="13148" x="5565775" y="2217738"/>
          <p14:tracePt t="13155" x="5565775" y="2235200"/>
          <p14:tracePt t="13171" x="5565775" y="2243138"/>
          <p14:tracePt t="13179" x="5565775" y="2252663"/>
          <p14:tracePt t="13187" x="5565775" y="2260600"/>
          <p14:tracePt t="13195" x="5556250" y="2278063"/>
          <p14:tracePt t="13203" x="5556250" y="2303463"/>
          <p14:tracePt t="13211" x="5548313" y="2328863"/>
          <p14:tracePt t="13235" x="5548313" y="2344738"/>
          <p14:tracePt t="13251" x="5548313" y="2354263"/>
          <p14:tracePt t="13259" x="5548313" y="2362200"/>
          <p14:tracePt t="13267" x="5548313" y="2371725"/>
          <p14:tracePt t="13363" x="5548313" y="2387600"/>
          <p14:tracePt t="13371" x="5548313" y="2397125"/>
          <p14:tracePt t="13379" x="5548313" y="2413000"/>
          <p14:tracePt t="13387" x="5548313" y="2422525"/>
          <p14:tracePt t="13395" x="5538788" y="2422525"/>
          <p14:tracePt t="13403" x="5538788" y="2438400"/>
          <p14:tracePt t="13411" x="5538788" y="2447925"/>
          <p14:tracePt t="13427" x="5538788" y="2455863"/>
          <p14:tracePt t="13443" x="5538788" y="2463800"/>
          <p14:tracePt t="13619" x="5538788" y="2473325"/>
          <p14:tracePt t="13651" x="5548313" y="2473325"/>
          <p14:tracePt t="13683" x="5556250" y="2473325"/>
          <p14:tracePt t="13700" x="5565775" y="2473325"/>
          <p14:tracePt t="13716" x="5573713" y="2473325"/>
          <p14:tracePt t="13723" x="5581650" y="2473325"/>
          <p14:tracePt t="13731" x="5599113" y="2463800"/>
          <p14:tracePt t="13740" x="5607050" y="2463800"/>
          <p14:tracePt t="13749" x="5616575" y="2447925"/>
          <p14:tracePt t="13763" x="5632450" y="2430463"/>
          <p14:tracePt t="13772" x="5641975" y="2397125"/>
          <p14:tracePt t="13779" x="5667375" y="2362200"/>
          <p14:tracePt t="13787" x="5675313" y="2328863"/>
          <p14:tracePt t="13795" x="5692775" y="2293938"/>
          <p14:tracePt t="13803" x="5700713" y="2243138"/>
          <p14:tracePt t="13811" x="5708650" y="2227263"/>
          <p14:tracePt t="13819" x="5726113" y="2200275"/>
          <p14:tracePt t="13827" x="5735638" y="2184400"/>
          <p14:tracePt t="13835" x="5751513" y="2141538"/>
          <p14:tracePt t="13987" x="5743575" y="2149475"/>
          <p14:tracePt t="13995" x="5735638" y="2159000"/>
          <p14:tracePt t="14003" x="5708650" y="2166938"/>
          <p14:tracePt t="14011" x="5708650" y="2174875"/>
          <p14:tracePt t="14019" x="5700713" y="2184400"/>
          <p14:tracePt t="14027" x="5692775" y="2192338"/>
          <p14:tracePt t="14035" x="5675313" y="2200275"/>
          <p14:tracePt t="14043" x="5649913" y="2227263"/>
          <p14:tracePt t="14052" x="5641975" y="2235200"/>
          <p14:tracePt t="14059" x="5632450" y="2243138"/>
          <p14:tracePt t="14067" x="5607050" y="2286000"/>
          <p14:tracePt t="14075" x="5591175" y="2293938"/>
          <p14:tracePt t="14084" x="5591175" y="2303463"/>
          <p14:tracePt t="14091" x="5581650" y="2319338"/>
          <p14:tracePt t="14100" x="5573713" y="2319338"/>
          <p14:tracePt t="14243" x="5573713" y="2328863"/>
          <p14:tracePt t="14283" x="5581650" y="2328863"/>
          <p14:tracePt t="14307" x="5591175" y="2328863"/>
          <p14:tracePt t="14315" x="5599113" y="2328863"/>
          <p14:tracePt t="15216" x="5607050" y="2328863"/>
          <p14:tracePt t="15223" x="5616575" y="2328863"/>
          <p14:tracePt t="15232" x="5632450" y="2328863"/>
          <p14:tracePt t="15247" x="5641975" y="2328863"/>
          <p14:tracePt t="15263" x="5657850" y="2328863"/>
          <p14:tracePt t="15279" x="5667375" y="2328863"/>
          <p14:tracePt t="15295" x="5675313" y="2328863"/>
          <p14:tracePt t="15431" x="5675313" y="2336800"/>
          <p14:tracePt t="15447" x="5675313" y="2354263"/>
          <p14:tracePt t="15455" x="5657850" y="2362200"/>
          <p14:tracePt t="15463" x="5649913" y="2371725"/>
          <p14:tracePt t="15503" x="5641975" y="2397125"/>
          <p14:tracePt t="15898" x="5632450" y="2405063"/>
          <p14:tracePt t="15911" x="5599113" y="2422525"/>
          <p14:tracePt t="15919" x="5591175" y="2430463"/>
          <p14:tracePt t="15927" x="5573713" y="2430463"/>
          <p14:tracePt t="15949" x="5548313" y="2447925"/>
          <p14:tracePt t="15951" x="5530850" y="2463800"/>
          <p14:tracePt t="15975" x="5522913" y="2473325"/>
          <p14:tracePt t="16071" x="5513388" y="2473325"/>
          <p14:tracePt t="16111" x="5522913" y="2463800"/>
          <p14:tracePt t="16119" x="5522913" y="2455863"/>
          <p14:tracePt t="16135" x="5530850" y="2455863"/>
          <p14:tracePt t="16143" x="5548313" y="2455863"/>
          <p14:tracePt t="16151" x="5556250" y="2447925"/>
          <p14:tracePt t="16159" x="5565775" y="2438400"/>
          <p14:tracePt t="16167" x="5581650" y="2430463"/>
          <p14:tracePt t="16175" x="5591175" y="2430463"/>
          <p14:tracePt t="16183" x="5607050" y="2422525"/>
          <p14:tracePt t="16191" x="5632450" y="2405063"/>
          <p14:tracePt t="16199" x="5649913" y="2405063"/>
          <p14:tracePt t="16207" x="5657850" y="2387600"/>
          <p14:tracePt t="16216" x="5667375" y="2379663"/>
          <p14:tracePt t="16223" x="5692775" y="2371725"/>
          <p14:tracePt t="16327" x="5700713" y="2371725"/>
          <p14:tracePt t="16343" x="5700713" y="2379663"/>
          <p14:tracePt t="16351" x="5700713" y="2387600"/>
          <p14:tracePt t="16375" x="5700713" y="2397125"/>
          <p14:tracePt t="16383" x="5700713" y="2405063"/>
          <p14:tracePt t="16391" x="5700713" y="2413000"/>
          <p14:tracePt t="16399" x="5692775" y="2413000"/>
          <p14:tracePt t="16407" x="5683250" y="2413000"/>
          <p14:tracePt t="16416" x="5675313" y="2413000"/>
          <p14:tracePt t="16423" x="5675313" y="2422525"/>
          <p14:tracePt t="16432" x="5657850" y="2422525"/>
          <p14:tracePt t="16983" x="5657850" y="2430463"/>
          <p14:tracePt t="17127" x="5657850" y="2438400"/>
          <p14:tracePt t="17143" x="5649913" y="2438400"/>
          <p14:tracePt t="17151" x="5641975" y="2438400"/>
          <p14:tracePt t="17223" x="5632450" y="2438400"/>
          <p14:tracePt t="17239" x="5616575" y="2438400"/>
          <p14:tracePt t="17255" x="5616575" y="2430463"/>
          <p14:tracePt t="17271" x="5616575" y="2422525"/>
          <p14:tracePt t="17431" x="5607050" y="2413000"/>
          <p14:tracePt t="18227" x="5607050" y="2405063"/>
          <p14:tracePt t="18235" x="5616575" y="2387600"/>
          <p14:tracePt t="18291" x="5624513" y="2379663"/>
          <p14:tracePt t="18339" x="5632450" y="2379663"/>
          <p14:tracePt t="18451" x="5632450" y="2387600"/>
          <p14:tracePt t="18483" x="5632450" y="2397125"/>
          <p14:tracePt t="19804" x="5641975" y="2387600"/>
          <p14:tracePt t="19819" x="5667375" y="2371725"/>
          <p14:tracePt t="19828" x="5683250" y="2354263"/>
          <p14:tracePt t="19835" x="5708650" y="2336800"/>
          <p14:tracePt t="19843" x="5743575" y="2311400"/>
          <p14:tracePt t="19852" x="5794375" y="2286000"/>
          <p14:tracePt t="19859" x="5845175" y="2243138"/>
          <p14:tracePt t="19866" x="5888038" y="2209800"/>
          <p14:tracePt t="19875" x="5938838" y="2184400"/>
          <p14:tracePt t="19883" x="5989638" y="2149475"/>
          <p14:tracePt t="19891" x="6049963" y="2124075"/>
          <p14:tracePt t="19899" x="6126163" y="2090738"/>
          <p14:tracePt t="19907" x="6202363" y="2065338"/>
          <p14:tracePt t="19915" x="6278563" y="2047875"/>
          <p14:tracePt t="19923" x="6364288" y="2022475"/>
          <p14:tracePt t="19932" x="6456363" y="2005013"/>
          <p14:tracePt t="19949" x="6626225" y="1971675"/>
          <p14:tracePt t="19955" x="6711950" y="1971675"/>
          <p14:tracePt t="19964" x="6797675" y="1971675"/>
          <p14:tracePt t="19971" x="6881813" y="1971675"/>
          <p14:tracePt t="19980" x="6983413" y="1971675"/>
          <p14:tracePt t="19987" x="7085013" y="1971675"/>
          <p14:tracePt t="19996" x="7188200" y="1979613"/>
          <p14:tracePt t="20003" x="7289800" y="2005013"/>
          <p14:tracePt t="20014" x="7391400" y="2030413"/>
          <p14:tracePt t="20019" x="7485063" y="2047875"/>
          <p14:tracePt t="20027" x="7578725" y="2082800"/>
          <p14:tracePt t="20035" x="7662863" y="2116138"/>
          <p14:tracePt t="20044" x="7740650" y="2149475"/>
          <p14:tracePt t="20053" x="7807325" y="2184400"/>
          <p14:tracePt t="20059" x="7867650" y="2217738"/>
          <p14:tracePt t="20067" x="7875588" y="2217738"/>
          <p14:tracePt t="20075" x="7885113" y="2235200"/>
          <p14:tracePt t="20083" x="7900988" y="2260600"/>
          <p14:tracePt t="20099" x="7910513" y="2268538"/>
          <p14:tracePt t="20107" x="7910513" y="2278063"/>
          <p14:tracePt t="20115" x="7910513" y="2293938"/>
          <p14:tracePt t="20123" x="7926388" y="2311400"/>
          <p14:tracePt t="20131" x="7926388" y="2319338"/>
          <p14:tracePt t="20139" x="7926388" y="2328863"/>
          <p14:tracePt t="20147" x="7935913" y="2344738"/>
          <p14:tracePt t="20157" x="7935913" y="2371725"/>
          <p14:tracePt t="20163" x="7935913" y="2379663"/>
          <p14:tracePt t="20171" x="7935913" y="2387600"/>
          <p14:tracePt t="20180" x="7935913" y="2397125"/>
          <p14:tracePt t="20187" x="7935913" y="2405063"/>
          <p14:tracePt t="20197" x="7935913" y="2422525"/>
          <p14:tracePt t="21224" x="7943850" y="2413000"/>
          <p14:tracePt t="21231" x="7943850" y="2405063"/>
          <p14:tracePt t="21239" x="7943850" y="2387600"/>
          <p14:tracePt t="21247" x="7951788" y="2371725"/>
          <p14:tracePt t="21255" x="7977188" y="2336800"/>
          <p14:tracePt t="21264" x="7986713" y="2311400"/>
          <p14:tracePt t="21271" x="8004175" y="2286000"/>
          <p14:tracePt t="21280" x="8020050" y="2278063"/>
          <p14:tracePt t="21287" x="8062913" y="2235200"/>
          <p14:tracePt t="21296" x="8080375" y="2217738"/>
          <p14:tracePt t="21303" x="8096250" y="2217738"/>
          <p14:tracePt t="21312" x="8131175" y="2200275"/>
          <p14:tracePt t="21319" x="8164513" y="2166938"/>
          <p14:tracePt t="21329" x="8189913" y="2166938"/>
          <p14:tracePt t="21335" x="8207375" y="2166938"/>
          <p14:tracePt t="21343" x="8240713" y="2166938"/>
          <p14:tracePt t="21351" x="8283575" y="2159000"/>
          <p14:tracePt t="21359" x="8343900" y="2159000"/>
          <p14:tracePt t="21367" x="8428038" y="2159000"/>
          <p14:tracePt t="21375" x="8513763" y="2159000"/>
          <p14:tracePt t="21383" x="8597900" y="2159000"/>
          <p14:tracePt t="21391" x="8699500" y="2159000"/>
          <p14:tracePt t="21399" x="8785225" y="2159000"/>
          <p14:tracePt t="21407" x="8886825" y="2159000"/>
          <p14:tracePt t="21415" x="8980488" y="2159000"/>
          <p14:tracePt t="21423" x="9082088" y="2159000"/>
          <p14:tracePt t="21431" x="9183688" y="2159000"/>
          <p14:tracePt t="21439" x="9277350" y="2159000"/>
          <p14:tracePt t="21447" x="9363075" y="2159000"/>
          <p14:tracePt t="21455" x="9439275" y="2159000"/>
          <p14:tracePt t="21463" x="9507538" y="2159000"/>
          <p14:tracePt t="21471" x="9566275" y="2159000"/>
          <p14:tracePt t="21479" x="9575800" y="2166938"/>
          <p14:tracePt t="21487" x="9591675" y="2174875"/>
          <p14:tracePt t="21497" x="9601200" y="2174875"/>
          <p14:tracePt t="21512" x="9609138" y="2184400"/>
          <p14:tracePt t="21529" x="9617075" y="2192338"/>
          <p14:tracePt t="21543" x="9626600" y="2200275"/>
          <p14:tracePt t="21559" x="9634538" y="2209800"/>
          <p14:tracePt t="21567" x="9634538" y="2217738"/>
          <p14:tracePt t="21575" x="9634538" y="2227263"/>
          <p14:tracePt t="21583" x="9642475" y="2235200"/>
          <p14:tracePt t="21623" x="9642475" y="2243138"/>
          <p14:tracePt t="25319" x="9642475" y="2252663"/>
          <p14:tracePt t="25655" x="9652000" y="2260600"/>
          <p14:tracePt t="25663" x="9652000" y="2268538"/>
          <p14:tracePt t="25671" x="9659938" y="2286000"/>
          <p14:tracePt t="25679" x="9677400" y="2293938"/>
          <p14:tracePt t="25687" x="9694863" y="2303463"/>
          <p14:tracePt t="25696" x="9702800" y="2303463"/>
          <p14:tracePt t="25735" x="9702800" y="2311400"/>
          <p14:tracePt t="26461" x="9710738" y="2319338"/>
          <p14:tracePt t="26475" x="9720263" y="2319338"/>
          <p14:tracePt t="26483" x="9728200" y="2328863"/>
          <p14:tracePt t="29055" x="9728200" y="2336800"/>
          <p14:tracePt t="29711" x="9728200" y="2344738"/>
          <p14:tracePt t="29727" x="9745663" y="2344738"/>
          <p14:tracePt t="29735" x="9761538" y="2344738"/>
          <p14:tracePt t="29743" x="9786938" y="2344738"/>
          <p14:tracePt t="29751" x="9804400" y="2344738"/>
          <p14:tracePt t="29759" x="9829800" y="2344738"/>
          <p14:tracePt t="29767" x="9855200" y="2344738"/>
          <p14:tracePt t="29776" x="9872663" y="2344738"/>
          <p14:tracePt t="29783" x="9898063" y="2344738"/>
          <p14:tracePt t="29792" x="9923463" y="2344738"/>
          <p14:tracePt t="29799" x="9966325" y="2344738"/>
          <p14:tracePt t="29809" x="9983788" y="2344738"/>
          <p14:tracePt t="29816" x="9999663" y="2344738"/>
          <p14:tracePt t="29826" x="10042525" y="2354263"/>
          <p14:tracePt t="29831" x="10075863" y="2354263"/>
          <p14:tracePt t="29839" x="10126663" y="2371725"/>
          <p14:tracePt t="29847" x="10179050" y="2397125"/>
          <p14:tracePt t="29855" x="10194925" y="2405063"/>
          <p14:tracePt t="29863" x="10245725" y="2422525"/>
          <p14:tracePt t="29871" x="10288588" y="2438400"/>
          <p14:tracePt t="29879" x="10356850" y="2473325"/>
          <p14:tracePt t="29887" x="10415588" y="2506663"/>
          <p14:tracePt t="29895" x="10467975" y="2532063"/>
          <p14:tracePt t="29903" x="10518775" y="2566988"/>
          <p14:tracePt t="29911" x="10552113" y="2592388"/>
          <p14:tracePt t="29919" x="10602913" y="2625725"/>
          <p14:tracePt t="29928" x="10637838" y="2651125"/>
          <p14:tracePt t="29944" x="10729913" y="2719388"/>
          <p14:tracePt t="29951" x="10739438" y="2727325"/>
          <p14:tracePt t="29960" x="10764838" y="2744788"/>
          <p14:tracePt t="29967" x="10790238" y="2762250"/>
          <p14:tracePt t="29975" x="10807700" y="2787650"/>
          <p14:tracePt t="29983" x="10815638" y="2820988"/>
          <p14:tracePt t="29992" x="10823575" y="2855913"/>
          <p14:tracePt t="29999" x="10823575" y="2889250"/>
          <p14:tracePt t="30009" x="10823575" y="2906713"/>
          <p14:tracePt t="30015" x="10823575" y="2940050"/>
          <p14:tracePt t="30025" x="10823575" y="2974975"/>
          <p14:tracePt t="30031" x="10823575" y="3025775"/>
          <p14:tracePt t="30039" x="10823575" y="3084513"/>
          <p14:tracePt t="30047" x="10823575" y="3144838"/>
          <p14:tracePt t="30055" x="10807700" y="3221038"/>
          <p14:tracePt t="30063" x="10798175" y="3279775"/>
          <p14:tracePt t="30071" x="10790238" y="3340100"/>
          <p14:tracePt t="30079" x="10772775" y="3398838"/>
          <p14:tracePt t="30087" x="10747375" y="3441700"/>
          <p14:tracePt t="30095" x="10729913" y="3484563"/>
          <p14:tracePt t="30103" x="10714038" y="3517900"/>
          <p14:tracePt t="30111" x="10696575" y="3552825"/>
          <p14:tracePt t="30119" x="10671175" y="3586163"/>
          <p14:tracePt t="30127" x="10645775" y="3611563"/>
          <p14:tracePt t="30135" x="10612438" y="3629025"/>
          <p14:tracePt t="30143" x="10560050" y="3646488"/>
          <p14:tracePt t="30151" x="10518775" y="3654425"/>
          <p14:tracePt t="30160" x="10458450" y="3671888"/>
          <p14:tracePt t="30167" x="10407650" y="3679825"/>
          <p14:tracePt t="30175" x="10348913" y="3687763"/>
          <p14:tracePt t="30183" x="10306050" y="3697288"/>
          <p14:tracePt t="30192" x="10271125" y="3705225"/>
          <p14:tracePt t="30199" x="10237788" y="3713163"/>
          <p14:tracePt t="30209" x="10229850" y="3722688"/>
          <p14:tracePt t="30215" x="10204450" y="3730625"/>
          <p14:tracePt t="30226" x="10186988" y="3748088"/>
          <p14:tracePt t="30231" x="10161588" y="3756025"/>
          <p14:tracePt t="30239" x="10144125" y="3773488"/>
          <p14:tracePt t="30247" x="10110788" y="3790950"/>
          <p14:tracePt t="30255" x="10093325" y="3806825"/>
          <p14:tracePt t="30263" x="10042525" y="3841750"/>
          <p14:tracePt t="30271" x="10025063" y="3857625"/>
          <p14:tracePt t="30279" x="10009188" y="3900488"/>
          <p14:tracePt t="30287" x="9991725" y="3943350"/>
          <p14:tracePt t="30295" x="9966325" y="3976688"/>
          <p14:tracePt t="30303" x="9948863" y="4011613"/>
          <p14:tracePt t="30311" x="9940925" y="4044950"/>
          <p14:tracePt t="30319" x="9931400" y="4070350"/>
          <p14:tracePt t="30327" x="9923463" y="4087813"/>
          <p14:tracePt t="30335" x="9915525" y="4113213"/>
          <p14:tracePt t="30343" x="9898063" y="4121150"/>
          <p14:tracePt t="30351" x="9898063" y="4130675"/>
          <p14:tracePt t="30360" x="9890125" y="4138613"/>
          <p14:tracePt t="30367" x="9880600" y="4146550"/>
          <p14:tracePt t="30979" x="9872663" y="4164013"/>
          <p14:tracePt t="31131" x="9872663" y="4156075"/>
          <p14:tracePt t="31139" x="9872663" y="4146550"/>
          <p14:tracePt t="31147" x="9872663" y="4138613"/>
          <p14:tracePt t="31155" x="9872663" y="4121150"/>
          <p14:tracePt t="31163" x="9872663" y="4105275"/>
          <p14:tracePt t="31171" x="9864725" y="4087813"/>
          <p14:tracePt t="31179" x="9855200" y="4062413"/>
          <p14:tracePt t="31187" x="9839325" y="4027488"/>
          <p14:tracePt t="31195" x="9821863" y="4011613"/>
          <p14:tracePt t="31203" x="9812338" y="3994150"/>
          <p14:tracePt t="31211" x="9779000" y="3943350"/>
          <p14:tracePt t="31219" x="9753600" y="3925888"/>
          <p14:tracePt t="31227" x="9736138" y="3908425"/>
          <p14:tracePt t="31235" x="9710738" y="3875088"/>
          <p14:tracePt t="31243" x="9677400" y="3849688"/>
          <p14:tracePt t="31251" x="9634538" y="3824288"/>
          <p14:tracePt t="31260" x="9591675" y="3806825"/>
          <p14:tracePt t="31267" x="9550400" y="3773488"/>
          <p14:tracePt t="31276" x="9532938" y="3756025"/>
          <p14:tracePt t="31283" x="9498013" y="3756025"/>
          <p14:tracePt t="31291" x="9464675" y="3748088"/>
          <p14:tracePt t="31299" x="9421813" y="3730625"/>
          <p14:tracePt t="31309" x="9371013" y="3722688"/>
          <p14:tracePt t="31315" x="9328150" y="3713163"/>
          <p14:tracePt t="31324" x="9302750" y="3713163"/>
          <p14:tracePt t="31331" x="9261475" y="3705225"/>
          <p14:tracePt t="31341" x="9201150" y="3705225"/>
          <p14:tracePt t="31347" x="9142413" y="3705225"/>
          <p14:tracePt t="31354" x="9056688" y="3705225"/>
          <p14:tracePt t="31363" x="8963025" y="3705225"/>
          <p14:tracePt t="31371" x="8861425" y="3705225"/>
          <p14:tracePt t="31379" x="8750300" y="3705225"/>
          <p14:tracePt t="31387" x="8623300" y="3705225"/>
          <p14:tracePt t="31395" x="8496300" y="3705225"/>
          <p14:tracePt t="31403" x="8369300" y="3705225"/>
          <p14:tracePt t="31411" x="8240713" y="3705225"/>
          <p14:tracePt t="31419" x="8113713" y="3705225"/>
          <p14:tracePt t="31427" x="8004175" y="3705225"/>
          <p14:tracePt t="31435" x="7893050" y="3705225"/>
          <p14:tracePt t="31443" x="7791450" y="3705225"/>
          <p14:tracePt t="31451" x="7705725" y="3705225"/>
          <p14:tracePt t="31459" x="7637463" y="3705225"/>
          <p14:tracePt t="31467" x="7578725" y="3705225"/>
          <p14:tracePt t="31475" x="7561263" y="3705225"/>
          <p14:tracePt t="31483" x="7553325" y="3705225"/>
          <p14:tracePt t="31492" x="7545388" y="3705225"/>
          <p14:tracePt t="31499" x="7535863" y="3705225"/>
          <p14:tracePt t="31508" x="7527925" y="3705225"/>
          <p14:tracePt t="31515" x="7518400" y="3705225"/>
          <p14:tracePt t="31531" x="7510463" y="3722688"/>
          <p14:tracePt t="31541" x="7493000" y="3738563"/>
          <p14:tracePt t="31547" x="7493000" y="3748088"/>
          <p14:tracePt t="31557" x="7493000" y="3756025"/>
          <p14:tracePt t="31571" x="7493000" y="3763963"/>
          <p14:tracePt t="31579" x="7477125" y="3781425"/>
          <p14:tracePt t="31595" x="7477125" y="3790950"/>
          <p14:tracePt t="31603" x="7477125" y="3798888"/>
          <p14:tracePt t="31611" x="7477125" y="3806825"/>
          <p14:tracePt t="31635" x="7477125" y="3824288"/>
          <p14:tracePt t="31643" x="7477125" y="3832225"/>
          <p14:tracePt t="31651" x="7477125" y="3841750"/>
          <p14:tracePt t="31660" x="7477125" y="3849688"/>
          <p14:tracePt t="31667" x="7477125" y="3867150"/>
          <p14:tracePt t="31676" x="7477125" y="3875088"/>
          <p14:tracePt t="31683" x="7477125" y="3883025"/>
          <p14:tracePt t="31827" x="7493000" y="3867150"/>
          <p14:tracePt t="31834" x="7502525" y="3857625"/>
          <p14:tracePt t="31843" x="7527925" y="3849688"/>
          <p14:tracePt t="31851" x="7545388" y="3849688"/>
          <p14:tracePt t="31859" x="7570788" y="3849688"/>
          <p14:tracePt t="31867" x="7596188" y="3849688"/>
          <p14:tracePt t="31875" x="7612063" y="3849688"/>
          <p14:tracePt t="31884" x="7637463" y="3841750"/>
          <p14:tracePt t="31891" x="7654925" y="3841750"/>
          <p14:tracePt t="31899" x="7662863" y="3841750"/>
          <p14:tracePt t="31909" x="7688263" y="3841750"/>
          <p14:tracePt t="31915" x="7705725" y="3841750"/>
          <p14:tracePt t="31940" x="7715250" y="3841750"/>
          <p14:tracePt t="33295" x="7731125" y="3841750"/>
          <p14:tracePt t="33303" x="7740650" y="3841750"/>
          <p14:tracePt t="33311" x="7791450" y="3832225"/>
          <p14:tracePt t="33319" x="7875588" y="3816350"/>
          <p14:tracePt t="33327" x="8004175" y="3798888"/>
          <p14:tracePt t="33335" x="8147050" y="3781425"/>
          <p14:tracePt t="33343" x="8275638" y="3756025"/>
          <p14:tracePt t="33351" x="8402638" y="3730625"/>
          <p14:tracePt t="33359" x="8504238" y="3722688"/>
          <p14:tracePt t="33367" x="8605838" y="3713163"/>
          <p14:tracePt t="33376" x="8674100" y="3697288"/>
          <p14:tracePt t="33383" x="8750300" y="3687763"/>
          <p14:tracePt t="33391" x="8810625" y="3687763"/>
          <p14:tracePt t="33399" x="8869363" y="3687763"/>
          <p14:tracePt t="33408" x="8921750" y="3687763"/>
          <p14:tracePt t="33415" x="8980488" y="3687763"/>
          <p14:tracePt t="33425" x="9039225" y="3687763"/>
          <p14:tracePt t="33431" x="9099550" y="3687763"/>
          <p14:tracePt t="33441" x="9167813" y="3687763"/>
          <p14:tracePt t="33447" x="9236075" y="3713163"/>
          <p14:tracePt t="33457" x="9294813" y="3730625"/>
          <p14:tracePt t="33463" x="9353550" y="3763963"/>
          <p14:tracePt t="33471" x="9421813" y="3790950"/>
          <p14:tracePt t="33479" x="9482138" y="3824288"/>
          <p14:tracePt t="33487" x="9532938" y="3867150"/>
          <p14:tracePt t="33495" x="9583738" y="3908425"/>
          <p14:tracePt t="33503" x="9591675" y="3917950"/>
          <p14:tracePt t="33511" x="9601200" y="3925888"/>
          <p14:tracePt t="33519" x="9617075" y="3960813"/>
          <p14:tracePt t="33527" x="9626600" y="3968750"/>
          <p14:tracePt t="33551" x="9634538" y="3976688"/>
          <p14:tracePt t="33567" x="9642475" y="3986213"/>
          <p14:tracePt t="33575" x="9652000" y="4002088"/>
          <p14:tracePt t="33583" x="9667875" y="4019550"/>
          <p14:tracePt t="33592" x="9677400" y="4027488"/>
          <p14:tracePt t="33599" x="9685338" y="4027488"/>
          <p14:tracePt t="33607" x="9694863" y="4027488"/>
          <p14:tracePt t="33615" x="9710738" y="4037013"/>
          <p14:tracePt t="33624" x="9736138" y="4037013"/>
          <p14:tracePt t="33641" x="9745663" y="4037013"/>
          <p14:tracePt t="33887" x="9728200" y="4037013"/>
          <p14:tracePt t="33895" x="9694863" y="4037013"/>
          <p14:tracePt t="33903" x="9667875" y="4037013"/>
          <p14:tracePt t="33911" x="9652000" y="4037013"/>
          <p14:tracePt t="33919" x="9609138" y="4037013"/>
          <p14:tracePt t="33941" x="9456738" y="4011613"/>
          <p14:tracePt t="33943" x="9371013" y="3994150"/>
          <p14:tracePt t="33951" x="9286875" y="3968750"/>
          <p14:tracePt t="33959" x="9193213" y="3951288"/>
          <p14:tracePt t="33967" x="9124950" y="3935413"/>
          <p14:tracePt t="33975" x="9031288" y="3925888"/>
          <p14:tracePt t="33983" x="8947150" y="3925888"/>
          <p14:tracePt t="33992" x="8853488" y="3925888"/>
          <p14:tracePt t="33999" x="8750300" y="3925888"/>
          <p14:tracePt t="34007" x="8640763" y="3925888"/>
          <p14:tracePt t="34015" x="8529638" y="3925888"/>
          <p14:tracePt t="34024" x="8410575" y="3925888"/>
          <p14:tracePt t="34032" x="8283575" y="3925888"/>
          <p14:tracePt t="34041" x="8174038" y="3925888"/>
          <p14:tracePt t="34047" x="8070850" y="3925888"/>
          <p14:tracePt t="34057" x="7986713" y="3925888"/>
          <p14:tracePt t="34063" x="7918450" y="3925888"/>
          <p14:tracePt t="34071" x="7875588" y="3925888"/>
          <p14:tracePt t="34079" x="7832725" y="3925888"/>
          <p14:tracePt t="34087" x="7816850" y="3925888"/>
          <p14:tracePt t="34095" x="7807325" y="3925888"/>
          <p14:tracePt t="34103" x="7799388" y="3925888"/>
          <p14:tracePt t="34111" x="7773988" y="3925888"/>
          <p14:tracePt t="34119" x="7766050" y="3925888"/>
          <p14:tracePt t="34127" x="7756525" y="3925888"/>
          <p14:tracePt t="34135" x="7748588" y="3925888"/>
          <p14:tracePt t="34151" x="7731125" y="3925888"/>
          <p14:tracePt t="34159" x="7723188" y="3925888"/>
          <p14:tracePt t="34175" x="7715250" y="3925888"/>
          <p14:tracePt t="34183" x="7705725" y="3925888"/>
          <p14:tracePt t="34191" x="7697788" y="3925888"/>
          <p14:tracePt t="34208" x="7688263" y="3925888"/>
          <p14:tracePt t="34214" x="7672388" y="3925888"/>
          <p14:tracePt t="34240" x="7654925" y="3925888"/>
          <p14:tracePt t="34247" x="7646988" y="3925888"/>
          <p14:tracePt t="34833" x="7654925" y="3935413"/>
          <p14:tracePt t="34840" x="7662863" y="3935413"/>
          <p14:tracePt t="34847" x="7680325" y="3935413"/>
          <p14:tracePt t="34855" x="7688263" y="3943350"/>
          <p14:tracePt t="34863" x="7697788" y="3951288"/>
          <p14:tracePt t="34873" x="7705725" y="3951288"/>
          <p14:tracePt t="34943" x="7715250" y="3951288"/>
          <p14:tracePt t="34959" x="7715250" y="3960813"/>
          <p14:tracePt t="34967" x="7731125" y="3968750"/>
          <p14:tracePt t="34975" x="7756525" y="3986213"/>
          <p14:tracePt t="34983" x="7791450" y="4011613"/>
          <p14:tracePt t="34991" x="7816850" y="4027488"/>
          <p14:tracePt t="34999" x="7859713" y="4079875"/>
          <p14:tracePt t="35008" x="7885113" y="4095750"/>
          <p14:tracePt t="35015" x="7926388" y="4121150"/>
          <p14:tracePt t="35023" x="7951788" y="4146550"/>
          <p14:tracePt t="35031" x="8020050" y="4197350"/>
          <p14:tracePt t="35040" x="8088313" y="4249738"/>
          <p14:tracePt t="35047" x="8164513" y="4333875"/>
          <p14:tracePt t="35057" x="8232775" y="4402138"/>
          <p14:tracePt t="35063" x="8283575" y="4478338"/>
          <p14:tracePt t="35073" x="8326438" y="4538663"/>
          <p14:tracePt t="35079" x="8369300" y="4605338"/>
          <p14:tracePt t="35087" x="8394700" y="4665663"/>
          <p14:tracePt t="35095" x="8410575" y="4724400"/>
          <p14:tracePt t="35103" x="8420100" y="4784725"/>
          <p14:tracePt t="35111" x="8435975" y="4843463"/>
          <p14:tracePt t="35119" x="8445500" y="4894263"/>
          <p14:tracePt t="35127" x="8445500" y="4903788"/>
          <p14:tracePt t="35135" x="8445500" y="4919663"/>
          <p14:tracePt t="35143" x="8445500" y="4946650"/>
          <p14:tracePt t="35151" x="8445500" y="4962525"/>
          <p14:tracePt t="35159" x="8445500" y="4987925"/>
          <p14:tracePt t="35167" x="8445500" y="5005388"/>
          <p14:tracePt t="35175" x="8428038" y="5005388"/>
          <p14:tracePt t="35183" x="8402638" y="5022850"/>
          <p14:tracePt t="35191" x="8385175" y="5030788"/>
          <p14:tracePt t="35199" x="8359775" y="5038725"/>
          <p14:tracePt t="35208" x="8334375" y="5048250"/>
          <p14:tracePt t="35215" x="8301038" y="5056188"/>
          <p14:tracePt t="35225" x="8291513" y="5056188"/>
          <p14:tracePt t="35231" x="8258175" y="5073650"/>
          <p14:tracePt t="35240" x="8250238" y="5081588"/>
          <p14:tracePt t="35247" x="8240713" y="5081588"/>
          <p14:tracePt t="35422" x="8232775" y="5081588"/>
          <p14:tracePt t="35431" x="8224838" y="5091113"/>
          <p14:tracePt t="35439" x="8215313" y="5099050"/>
          <p14:tracePt t="35447" x="8207375" y="5106988"/>
          <p14:tracePt t="35457" x="8199438" y="5116513"/>
          <p14:tracePt t="35463" x="8181975" y="5124450"/>
          <p14:tracePt t="35472" x="8139113" y="5132388"/>
          <p14:tracePt t="35479" x="8131175" y="5141913"/>
          <p14:tracePt t="35487" x="8113713" y="5149850"/>
          <p14:tracePt t="35495" x="8088313" y="5149850"/>
          <p14:tracePt t="35663" x="8080375" y="5149850"/>
          <p14:tracePt t="35743" x="8070850" y="5149850"/>
          <p14:tracePt t="35751" x="8045450" y="5157788"/>
          <p14:tracePt t="35759" x="8037513" y="5157788"/>
          <p14:tracePt t="35767" x="8020050" y="5157788"/>
          <p14:tracePt t="35775" x="8012113" y="5157788"/>
          <p14:tracePt t="35792" x="8012113" y="5167313"/>
          <p14:tracePt t="35807" x="8004175" y="5167313"/>
          <p14:tracePt t="36107" x="7986713" y="5167313"/>
          <p14:tracePt t="36123" x="7961313" y="5175250"/>
          <p14:tracePt t="36131" x="7951788" y="5183188"/>
          <p14:tracePt t="36140" x="7935913" y="5183188"/>
          <p14:tracePt t="36147" x="7926388" y="5183188"/>
          <p14:tracePt t="36156" x="7910513" y="5192713"/>
          <p14:tracePt t="36163" x="7900988" y="5192713"/>
          <p14:tracePt t="36175" x="7893050" y="5200650"/>
          <p14:tracePt t="36189" x="7885113" y="5200650"/>
          <p14:tracePt t="36196" x="7875588" y="5200650"/>
          <p14:tracePt t="36203" x="7875588" y="5208588"/>
          <p14:tracePt t="36219" x="7859713" y="5208588"/>
          <p14:tracePt t="36227" x="7850188" y="5208588"/>
          <p14:tracePt t="36691" x="7842250" y="5208588"/>
          <p14:tracePt t="36724" x="7832725" y="5208588"/>
          <p14:tracePt t="36771" x="7816850" y="5226050"/>
          <p14:tracePt t="36779" x="7807325" y="5235575"/>
          <p14:tracePt t="37923" x="7824788" y="5235575"/>
          <p14:tracePt t="37939" x="7859713" y="5235575"/>
          <p14:tracePt t="37947" x="7867650" y="5226050"/>
          <p14:tracePt t="37955" x="7900988" y="5226050"/>
          <p14:tracePt t="37963" x="7943850" y="5218113"/>
          <p14:tracePt t="37971" x="7994650" y="5208588"/>
          <p14:tracePt t="37979" x="8037513" y="5200650"/>
          <p14:tracePt t="37988" x="8070850" y="5200650"/>
          <p14:tracePt t="37995" x="8113713" y="5192713"/>
          <p14:tracePt t="38005" x="8139113" y="5192713"/>
          <p14:tracePt t="38011" x="8174038" y="5183188"/>
          <p14:tracePt t="38019" x="8215313" y="5175250"/>
          <p14:tracePt t="38027" x="8258175" y="5167313"/>
          <p14:tracePt t="38035" x="8318500" y="5149850"/>
          <p14:tracePt t="38043" x="8377238" y="5141913"/>
          <p14:tracePt t="38051" x="8428038" y="5132388"/>
          <p14:tracePt t="38059" x="8470900" y="5124450"/>
          <p14:tracePt t="38067" x="8521700" y="5116513"/>
          <p14:tracePt t="38075" x="8555038" y="5106988"/>
          <p14:tracePt t="38083" x="8580438" y="5099050"/>
          <p14:tracePt t="38091" x="8615363" y="5091113"/>
          <p14:tracePt t="38099" x="8648700" y="5081588"/>
          <p14:tracePt t="38107" x="8683625" y="5073650"/>
          <p14:tracePt t="38115" x="8716963" y="5064125"/>
          <p14:tracePt t="38123" x="8750300" y="5056188"/>
          <p14:tracePt t="38131" x="8793163" y="5048250"/>
          <p14:tracePt t="38140" x="8828088" y="5048250"/>
          <p14:tracePt t="38147" x="8869363" y="5048250"/>
          <p14:tracePt t="38155" x="8912225" y="5048250"/>
          <p14:tracePt t="38163" x="8955088" y="5048250"/>
          <p14:tracePt t="38172" x="8997950" y="5048250"/>
          <p14:tracePt t="38179" x="9039225" y="5048250"/>
          <p14:tracePt t="38188" x="9091613" y="5048250"/>
          <p14:tracePt t="38195" x="9132888" y="5048250"/>
          <p14:tracePt t="38204" x="9175750" y="5048250"/>
          <p14:tracePt t="38211" x="9183688" y="5048250"/>
          <p14:tracePt t="38243" x="9183688" y="5038725"/>
          <p14:tracePt t="38259" x="9167813" y="5030788"/>
          <p14:tracePt t="38267" x="9117013" y="5022850"/>
          <p14:tracePt t="38275" x="9099550" y="5022850"/>
          <p14:tracePt t="38283" x="9056688" y="5013325"/>
          <p14:tracePt t="38291" x="9005888" y="5013325"/>
          <p14:tracePt t="38299" x="8988425" y="5013325"/>
          <p14:tracePt t="38307" x="8955088" y="5005388"/>
          <p14:tracePt t="38315" x="8912225" y="4997450"/>
          <p14:tracePt t="38323" x="8853488" y="4979988"/>
          <p14:tracePt t="38331" x="8793163" y="4972050"/>
          <p14:tracePt t="38340" x="8734425" y="4962525"/>
          <p14:tracePt t="38347" x="8674100" y="4954588"/>
          <p14:tracePt t="38356" x="8605838" y="4929188"/>
          <p14:tracePt t="38363" x="8564563" y="4911725"/>
          <p14:tracePt t="38372" x="8529638" y="4894263"/>
          <p14:tracePt t="38379" x="8521700" y="48863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37A0-451B-4637-AB76-0CD6858DDF94}"/>
              </a:ext>
            </a:extLst>
          </p:cNvPr>
          <p:cNvSpPr>
            <a:spLocks noGrp="1"/>
          </p:cNvSpPr>
          <p:nvPr>
            <p:ph type="title"/>
          </p:nvPr>
        </p:nvSpPr>
        <p:spPr/>
        <p:txBody>
          <a:bodyPr/>
          <a:lstStyle/>
          <a:p>
            <a:r>
              <a:rPr lang="en-GB"/>
              <a:t>Thread managing tools</a:t>
            </a:r>
            <a:endParaRPr lang="en-GB" dirty="0"/>
          </a:p>
        </p:txBody>
      </p:sp>
      <p:sp>
        <p:nvSpPr>
          <p:cNvPr id="3" name="Content Placeholder 2">
            <a:extLst>
              <a:ext uri="{FF2B5EF4-FFF2-40B4-BE49-F238E27FC236}">
                <a16:creationId xmlns:a16="http://schemas.microsoft.com/office/drawing/2014/main" id="{034395C0-1CA2-4E49-9561-82F4510B62C3}"/>
              </a:ext>
            </a:extLst>
          </p:cNvPr>
          <p:cNvSpPr>
            <a:spLocks noGrp="1"/>
          </p:cNvSpPr>
          <p:nvPr>
            <p:ph idx="1"/>
          </p:nvPr>
        </p:nvSpPr>
        <p:spPr/>
        <p:txBody>
          <a:bodyPr/>
          <a:lstStyle/>
          <a:p>
            <a:r>
              <a:rPr lang="en-GB"/>
              <a:t>Need:</a:t>
            </a:r>
          </a:p>
          <a:p>
            <a:pPr lvl="1"/>
            <a:r>
              <a:rPr lang="en-GB"/>
              <a:t>Barrier</a:t>
            </a:r>
          </a:p>
          <a:p>
            <a:pPr lvl="2"/>
            <a:r>
              <a:rPr lang="en-GB"/>
              <a:t>Suspends </a:t>
            </a:r>
            <a:r>
              <a:rPr lang="en-GB" dirty="0"/>
              <a:t>threads that reach barrier until specified number of threads reach barrier, at which point all are awoken</a:t>
            </a:r>
          </a:p>
          <a:p>
            <a:pPr lvl="1"/>
            <a:r>
              <a:rPr lang="en-GB"/>
              <a:t>Channel</a:t>
            </a:r>
          </a:p>
          <a:p>
            <a:pPr lvl="2"/>
            <a:r>
              <a:rPr lang="en-GB"/>
              <a:t>Pipe </a:t>
            </a:r>
            <a:r>
              <a:rPr lang="en-GB" dirty="0"/>
              <a:t>to pass data between threads</a:t>
            </a:r>
          </a:p>
          <a:p>
            <a:pPr lvl="2"/>
            <a:r>
              <a:rPr lang="en-GB" dirty="0"/>
              <a:t>Reading threads suspend until data is available, writing threads suspend until there is room in the channel</a:t>
            </a:r>
          </a:p>
          <a:p>
            <a:pPr lvl="2"/>
            <a:r>
              <a:rPr lang="en-GB" dirty="0"/>
              <a:t>These require a semaphore</a:t>
            </a:r>
          </a:p>
          <a:p>
            <a:pPr lvl="1"/>
            <a:r>
              <a:rPr lang="en-GB"/>
              <a:t>Semaphore</a:t>
            </a:r>
          </a:p>
          <a:p>
            <a:pPr lvl="2"/>
            <a:r>
              <a:rPr lang="en-GB"/>
              <a:t>Signal </a:t>
            </a:r>
            <a:r>
              <a:rPr lang="en-GB" dirty="0"/>
              <a:t>a count between threads</a:t>
            </a:r>
          </a:p>
          <a:p>
            <a:pPr lvl="2"/>
            <a:r>
              <a:rPr lang="en-GB" dirty="0"/>
              <a:t>If count &gt; 0, threads waiting for signal will decrement count and continue</a:t>
            </a:r>
          </a:p>
          <a:p>
            <a:pPr lvl="2"/>
            <a:r>
              <a:rPr lang="en-GB" dirty="0"/>
              <a:t>If count = 0, threads waiting for signal will suspend until count &gt; 0, when they will wake up</a:t>
            </a:r>
          </a:p>
          <a:p>
            <a:pPr lvl="2"/>
            <a:r>
              <a:rPr lang="en-GB" dirty="0"/>
              <a:t>A thread signalling the semaphore will increment the count and wake up a sleeping thread waiting on the semaphore</a:t>
            </a:r>
          </a:p>
          <a:p>
            <a:r>
              <a:rPr lang="en-GB"/>
              <a:t>None of these are available in the current version of C++ so they had to be written</a:t>
            </a:r>
            <a:endParaRPr lang="en-GB" dirty="0"/>
          </a:p>
        </p:txBody>
      </p:sp>
      <p:sp>
        <p:nvSpPr>
          <p:cNvPr id="4" name="Footer Placeholder 3">
            <a:extLst>
              <a:ext uri="{FF2B5EF4-FFF2-40B4-BE49-F238E27FC236}">
                <a16:creationId xmlns:a16="http://schemas.microsoft.com/office/drawing/2014/main" id="{13EDFC71-6FEA-42E6-A58D-50718F09C124}"/>
              </a:ext>
            </a:extLst>
          </p:cNvPr>
          <p:cNvSpPr>
            <a:spLocks noGrp="1"/>
          </p:cNvSpPr>
          <p:nvPr>
            <p:ph type="ftr" sz="quarter" idx="11"/>
          </p:nvPr>
        </p:nvSpPr>
        <p:spPr/>
        <p:txBody>
          <a:bodyPr/>
          <a:lstStyle/>
          <a:p>
            <a:r>
              <a:rPr lang="en-GB"/>
              <a:t>Jake Bretherton 1800231</a:t>
            </a:r>
          </a:p>
        </p:txBody>
      </p:sp>
      <p:pic>
        <p:nvPicPr>
          <p:cNvPr id="7" name="Audio 6">
            <a:hlinkClick r:id="" action="ppaction://media"/>
            <a:extLst>
              <a:ext uri="{FF2B5EF4-FFF2-40B4-BE49-F238E27FC236}">
                <a16:creationId xmlns:a16="http://schemas.microsoft.com/office/drawing/2014/main" id="{233BE566-F33F-42E2-BCF0-B31F48A1DF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5974607"/>
      </p:ext>
    </p:extLst>
  </p:cSld>
  <p:clrMapOvr>
    <a:masterClrMapping/>
  </p:clrMapOvr>
  <mc:AlternateContent xmlns:mc="http://schemas.openxmlformats.org/markup-compatibility/2006" xmlns:p14="http://schemas.microsoft.com/office/powerpoint/2010/main">
    <mc:Choice Requires="p14">
      <p:transition spd="slow" p14:dur="2000" advTm="54407"/>
    </mc:Choice>
    <mc:Fallback xmlns="">
      <p:transition spd="slow" advTm="54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Retro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4933</TotalTime>
  <Words>2397</Words>
  <Application>Microsoft Office PowerPoint</Application>
  <PresentationFormat>Widescreen</PresentationFormat>
  <Paragraphs>541</Paragraphs>
  <Slides>46</Slides>
  <Notes>2</Notes>
  <HiddenSlides>0</HiddenSlides>
  <MMClips>46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Calibri</vt:lpstr>
      <vt:lpstr>Calibri Light</vt:lpstr>
      <vt:lpstr>Cambria Math</vt:lpstr>
      <vt:lpstr>Consolas</vt:lpstr>
      <vt:lpstr>Retrospect</vt:lpstr>
      <vt:lpstr>Password Cracking         in Parallel </vt:lpstr>
      <vt:lpstr>The Problem:</vt:lpstr>
      <vt:lpstr>Simplifications</vt:lpstr>
      <vt:lpstr>Breaking down the problem</vt:lpstr>
      <vt:lpstr>Note on generating password guesses</vt:lpstr>
      <vt:lpstr>Breaking down generation</vt:lpstr>
      <vt:lpstr>Breaking down the problem</vt:lpstr>
      <vt:lpstr>Model</vt:lpstr>
      <vt:lpstr>Thread managing tools</vt:lpstr>
      <vt:lpstr>Barrier</vt:lpstr>
      <vt:lpstr>Semaphore</vt:lpstr>
      <vt:lpstr>Channel</vt:lpstr>
      <vt:lpstr>Model</vt:lpstr>
      <vt:lpstr>Generator threads</vt:lpstr>
      <vt:lpstr>Generation to hashing</vt:lpstr>
      <vt:lpstr>Hash to comparison</vt:lpstr>
      <vt:lpstr>Comparison to end search</vt:lpstr>
      <vt:lpstr>Function Timings</vt:lpstr>
      <vt:lpstr>Specs of machine timed on</vt:lpstr>
      <vt:lpstr>Function timer</vt:lpstr>
      <vt:lpstr>Issues with timings</vt:lpstr>
      <vt:lpstr>Issues with timings - Solution</vt:lpstr>
      <vt:lpstr>Generation last character</vt:lpstr>
      <vt:lpstr>Generation password root</vt:lpstr>
      <vt:lpstr>Hash password</vt:lpstr>
      <vt:lpstr>Hash comparison</vt:lpstr>
      <vt:lpstr>Channel reading string</vt:lpstr>
      <vt:lpstr>Channel writing string</vt:lpstr>
      <vt:lpstr>Channel reading hashpair</vt:lpstr>
      <vt:lpstr>Comparison</vt:lpstr>
      <vt:lpstr>Total comparison</vt:lpstr>
      <vt:lpstr>Control</vt:lpstr>
      <vt:lpstr>Optimisation</vt:lpstr>
      <vt:lpstr>Prediction</vt:lpstr>
      <vt:lpstr>Results</vt:lpstr>
      <vt:lpstr>Results, number of letters = 1</vt:lpstr>
      <vt:lpstr>Results, number of letters = 2</vt:lpstr>
      <vt:lpstr>Results, number of letters = 3</vt:lpstr>
      <vt:lpstr>Results, number of letters = 4</vt:lpstr>
      <vt:lpstr>Results, number of letters = 5</vt:lpstr>
      <vt:lpstr>Difference from prediction</vt:lpstr>
      <vt:lpstr>Results</vt:lpstr>
      <vt:lpstr>Results</vt:lpstr>
      <vt:lpstr>Explanation</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Password Cracking         in Parallel</dc:title>
  <dc:creator>Jake Bretherton</dc:creator>
  <cp:lastModifiedBy>JAKE BRETHERTON</cp:lastModifiedBy>
  <cp:revision>74</cp:revision>
  <dcterms:created xsi:type="dcterms:W3CDTF">2020-06-24T11:19:11Z</dcterms:created>
  <dcterms:modified xsi:type="dcterms:W3CDTF">2020-07-10T18:37:57Z</dcterms:modified>
</cp:coreProperties>
</file>